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  <p:sldMasterId id="2147483802" r:id="rId3"/>
  </p:sldMasterIdLst>
  <p:notesMasterIdLst>
    <p:notesMasterId r:id="rId35"/>
  </p:notesMasterIdLst>
  <p:handoutMasterIdLst>
    <p:handoutMasterId r:id="rId36"/>
  </p:handoutMasterIdLst>
  <p:sldIdLst>
    <p:sldId id="256" r:id="rId4"/>
    <p:sldId id="257" r:id="rId5"/>
    <p:sldId id="258" r:id="rId6"/>
    <p:sldId id="259" r:id="rId7"/>
    <p:sldId id="270" r:id="rId8"/>
    <p:sldId id="269" r:id="rId9"/>
    <p:sldId id="260" r:id="rId10"/>
    <p:sldId id="267" r:id="rId11"/>
    <p:sldId id="297" r:id="rId12"/>
    <p:sldId id="298" r:id="rId13"/>
    <p:sldId id="299" r:id="rId14"/>
    <p:sldId id="300" r:id="rId15"/>
    <p:sldId id="268" r:id="rId16"/>
    <p:sldId id="302" r:id="rId17"/>
    <p:sldId id="303" r:id="rId18"/>
    <p:sldId id="284" r:id="rId19"/>
    <p:sldId id="304" r:id="rId20"/>
    <p:sldId id="301" r:id="rId21"/>
    <p:sldId id="282" r:id="rId22"/>
    <p:sldId id="283" r:id="rId23"/>
    <p:sldId id="290" r:id="rId24"/>
    <p:sldId id="280" r:id="rId25"/>
    <p:sldId id="285" r:id="rId26"/>
    <p:sldId id="262" r:id="rId27"/>
    <p:sldId id="286" r:id="rId28"/>
    <p:sldId id="306" r:id="rId29"/>
    <p:sldId id="261" r:id="rId30"/>
    <p:sldId id="263" r:id="rId31"/>
    <p:sldId id="265" r:id="rId32"/>
    <p:sldId id="264" r:id="rId33"/>
    <p:sldId id="266" r:id="rId34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E4D"/>
    <a:srgbClr val="FBCE20"/>
    <a:srgbClr val="0E3361"/>
    <a:srgbClr val="003264"/>
    <a:srgbClr val="003D7C"/>
    <a:srgbClr val="010000"/>
    <a:srgbClr val="619080"/>
    <a:srgbClr val="99CCCC"/>
    <a:srgbClr val="6699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1" autoAdjust="0"/>
    <p:restoredTop sz="94954" autoAdjust="0"/>
  </p:normalViewPr>
  <p:slideViewPr>
    <p:cSldViewPr snapToGrid="0">
      <p:cViewPr varScale="1">
        <p:scale>
          <a:sx n="138" d="100"/>
          <a:sy n="138" d="100"/>
        </p:scale>
        <p:origin x="184" y="2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AF7B8C-9BF6-4DF5-9A14-262D9773C682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A5A012F-C730-4E2E-9458-5FF09EF486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cannot access GitHub, </a:t>
          </a:r>
          <a:r>
            <a:rPr lang="en-US" dirty="0" err="1"/>
            <a:t>BBLearn</a:t>
          </a:r>
          <a:r>
            <a:rPr lang="en-US" dirty="0"/>
            <a:t> assignments or take any exams if you don’t score 100% on this quiz!</a:t>
          </a:r>
        </a:p>
      </dgm:t>
    </dgm:pt>
    <dgm:pt modelId="{19B589D7-4DE1-4DC2-AC26-C883C1A12F0C}" type="parTrans" cxnId="{DC0790C6-D18B-4320-89EA-889B844C3A83}">
      <dgm:prSet/>
      <dgm:spPr/>
      <dgm:t>
        <a:bodyPr/>
        <a:lstStyle/>
        <a:p>
          <a:endParaRPr lang="en-US"/>
        </a:p>
      </dgm:t>
    </dgm:pt>
    <dgm:pt modelId="{9A68EB56-22D1-4E47-B0BE-7155C789BB61}" type="sibTrans" cxnId="{DC0790C6-D18B-4320-89EA-889B844C3A83}">
      <dgm:prSet/>
      <dgm:spPr/>
      <dgm:t>
        <a:bodyPr/>
        <a:lstStyle/>
        <a:p>
          <a:endParaRPr lang="en-US"/>
        </a:p>
      </dgm:t>
    </dgm:pt>
    <dgm:pt modelId="{E9B92CBB-1ED4-4F03-92D7-FCE867BD3C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will be required to upload a certificate of completion of you </a:t>
          </a:r>
          <a:r>
            <a:rPr lang="en-US" b="1" dirty="0">
              <a:solidFill>
                <a:schemeClr val="accent1"/>
              </a:solidFill>
            </a:rPr>
            <a:t>Academic Integrity @NAU for students course</a:t>
          </a:r>
          <a:endParaRPr lang="en-US" dirty="0">
            <a:solidFill>
              <a:schemeClr val="accent1"/>
            </a:solidFill>
          </a:endParaRPr>
        </a:p>
      </dgm:t>
    </dgm:pt>
    <dgm:pt modelId="{8CBDB4AC-1EB6-40CD-A835-81A92E4DDD76}" type="parTrans" cxnId="{0CF915FF-B3B2-4EB1-9A33-58D9DD7218D4}">
      <dgm:prSet/>
      <dgm:spPr/>
      <dgm:t>
        <a:bodyPr/>
        <a:lstStyle/>
        <a:p>
          <a:endParaRPr lang="en-US"/>
        </a:p>
      </dgm:t>
    </dgm:pt>
    <dgm:pt modelId="{4A4B58A1-5F1C-432A-A696-4137B35688E6}" type="sibTrans" cxnId="{0CF915FF-B3B2-4EB1-9A33-58D9DD7218D4}">
      <dgm:prSet/>
      <dgm:spPr/>
      <dgm:t>
        <a:bodyPr/>
        <a:lstStyle/>
        <a:p>
          <a:endParaRPr lang="en-US"/>
        </a:p>
      </dgm:t>
    </dgm:pt>
    <dgm:pt modelId="{5CA0BD50-81CE-4879-86BE-293E8337C05F}" type="pres">
      <dgm:prSet presAssocID="{FFAF7B8C-9BF6-4DF5-9A14-262D9773C682}" presName="root" presStyleCnt="0">
        <dgm:presLayoutVars>
          <dgm:dir/>
          <dgm:resizeHandles val="exact"/>
        </dgm:presLayoutVars>
      </dgm:prSet>
      <dgm:spPr/>
    </dgm:pt>
    <dgm:pt modelId="{B477640D-D6A9-43B0-9023-ADA96E363CED}" type="pres">
      <dgm:prSet presAssocID="{DA5A012F-C730-4E2E-9458-5FF09EF486BD}" presName="compNode" presStyleCnt="0"/>
      <dgm:spPr/>
    </dgm:pt>
    <dgm:pt modelId="{BC96981F-80C5-4E55-8E07-AD7E13C65335}" type="pres">
      <dgm:prSet presAssocID="{DA5A012F-C730-4E2E-9458-5FF09EF486BD}" presName="bgRect" presStyleLbl="bgShp" presStyleIdx="0" presStyleCnt="2"/>
      <dgm:spPr/>
    </dgm:pt>
    <dgm:pt modelId="{D2698542-1944-4E2C-85B3-02A070867D7A}" type="pres">
      <dgm:prSet presAssocID="{DA5A012F-C730-4E2E-9458-5FF09EF486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28FA1CD-D4CD-4FB5-89F6-8E26E7C5DA1D}" type="pres">
      <dgm:prSet presAssocID="{DA5A012F-C730-4E2E-9458-5FF09EF486BD}" presName="spaceRect" presStyleCnt="0"/>
      <dgm:spPr/>
    </dgm:pt>
    <dgm:pt modelId="{21266F89-CC3A-4F54-A97C-65106A75DEAF}" type="pres">
      <dgm:prSet presAssocID="{DA5A012F-C730-4E2E-9458-5FF09EF486BD}" presName="parTx" presStyleLbl="revTx" presStyleIdx="0" presStyleCnt="2">
        <dgm:presLayoutVars>
          <dgm:chMax val="0"/>
          <dgm:chPref val="0"/>
        </dgm:presLayoutVars>
      </dgm:prSet>
      <dgm:spPr/>
    </dgm:pt>
    <dgm:pt modelId="{667DD864-C496-4E17-BE8A-BD91C1F29E21}" type="pres">
      <dgm:prSet presAssocID="{9A68EB56-22D1-4E47-B0BE-7155C789BB61}" presName="sibTrans" presStyleCnt="0"/>
      <dgm:spPr/>
    </dgm:pt>
    <dgm:pt modelId="{465B7E67-EF7F-4BC2-993F-A5ABF999308D}" type="pres">
      <dgm:prSet presAssocID="{E9B92CBB-1ED4-4F03-92D7-FCE867BD3C74}" presName="compNode" presStyleCnt="0"/>
      <dgm:spPr/>
    </dgm:pt>
    <dgm:pt modelId="{09057B35-2476-440B-B0A3-197553F7660D}" type="pres">
      <dgm:prSet presAssocID="{E9B92CBB-1ED4-4F03-92D7-FCE867BD3C74}" presName="bgRect" presStyleLbl="bgShp" presStyleIdx="1" presStyleCnt="2"/>
      <dgm:spPr/>
    </dgm:pt>
    <dgm:pt modelId="{2F9561FD-0BE1-4D47-8D51-39203D0C6ECC}" type="pres">
      <dgm:prSet presAssocID="{E9B92CBB-1ED4-4F03-92D7-FCE867BD3C7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1D111D1C-1596-40DB-8D56-D313BC7C7332}" type="pres">
      <dgm:prSet presAssocID="{E9B92CBB-1ED4-4F03-92D7-FCE867BD3C74}" presName="spaceRect" presStyleCnt="0"/>
      <dgm:spPr/>
    </dgm:pt>
    <dgm:pt modelId="{9C6AF5B5-339B-4199-9899-A3D245B9A0B2}" type="pres">
      <dgm:prSet presAssocID="{E9B92CBB-1ED4-4F03-92D7-FCE867BD3C7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37D6A27-BF8C-45E6-985F-54D835CEE7C9}" type="presOf" srcId="{FFAF7B8C-9BF6-4DF5-9A14-262D9773C682}" destId="{5CA0BD50-81CE-4879-86BE-293E8337C05F}" srcOrd="0" destOrd="0" presId="urn:microsoft.com/office/officeart/2018/2/layout/IconVerticalSolidList"/>
    <dgm:cxn modelId="{0C7D3290-2B8B-4AB9-8916-E2BC2E3F70CF}" type="presOf" srcId="{DA5A012F-C730-4E2E-9458-5FF09EF486BD}" destId="{21266F89-CC3A-4F54-A97C-65106A75DEAF}" srcOrd="0" destOrd="0" presId="urn:microsoft.com/office/officeart/2018/2/layout/IconVerticalSolidList"/>
    <dgm:cxn modelId="{DC0790C6-D18B-4320-89EA-889B844C3A83}" srcId="{FFAF7B8C-9BF6-4DF5-9A14-262D9773C682}" destId="{DA5A012F-C730-4E2E-9458-5FF09EF486BD}" srcOrd="0" destOrd="0" parTransId="{19B589D7-4DE1-4DC2-AC26-C883C1A12F0C}" sibTransId="{9A68EB56-22D1-4E47-B0BE-7155C789BB61}"/>
    <dgm:cxn modelId="{4184F1DE-C169-4046-A68B-D26583C5D90E}" type="presOf" srcId="{E9B92CBB-1ED4-4F03-92D7-FCE867BD3C74}" destId="{9C6AF5B5-339B-4199-9899-A3D245B9A0B2}" srcOrd="0" destOrd="0" presId="urn:microsoft.com/office/officeart/2018/2/layout/IconVerticalSolidList"/>
    <dgm:cxn modelId="{0CF915FF-B3B2-4EB1-9A33-58D9DD7218D4}" srcId="{FFAF7B8C-9BF6-4DF5-9A14-262D9773C682}" destId="{E9B92CBB-1ED4-4F03-92D7-FCE867BD3C74}" srcOrd="1" destOrd="0" parTransId="{8CBDB4AC-1EB6-40CD-A835-81A92E4DDD76}" sibTransId="{4A4B58A1-5F1C-432A-A696-4137B35688E6}"/>
    <dgm:cxn modelId="{5302E24A-A489-4986-8F1F-F70DFDFBCD89}" type="presParOf" srcId="{5CA0BD50-81CE-4879-86BE-293E8337C05F}" destId="{B477640D-D6A9-43B0-9023-ADA96E363CED}" srcOrd="0" destOrd="0" presId="urn:microsoft.com/office/officeart/2018/2/layout/IconVerticalSolidList"/>
    <dgm:cxn modelId="{7467F171-D816-4B0B-A7BB-8165F59C2143}" type="presParOf" srcId="{B477640D-D6A9-43B0-9023-ADA96E363CED}" destId="{BC96981F-80C5-4E55-8E07-AD7E13C65335}" srcOrd="0" destOrd="0" presId="urn:microsoft.com/office/officeart/2018/2/layout/IconVerticalSolidList"/>
    <dgm:cxn modelId="{752B8B3F-AF67-4434-9D02-46612CF18588}" type="presParOf" srcId="{B477640D-D6A9-43B0-9023-ADA96E363CED}" destId="{D2698542-1944-4E2C-85B3-02A070867D7A}" srcOrd="1" destOrd="0" presId="urn:microsoft.com/office/officeart/2018/2/layout/IconVerticalSolidList"/>
    <dgm:cxn modelId="{CB12786F-ED01-4302-AF48-21AB2718EE27}" type="presParOf" srcId="{B477640D-D6A9-43B0-9023-ADA96E363CED}" destId="{528FA1CD-D4CD-4FB5-89F6-8E26E7C5DA1D}" srcOrd="2" destOrd="0" presId="urn:microsoft.com/office/officeart/2018/2/layout/IconVerticalSolidList"/>
    <dgm:cxn modelId="{BDA15FA8-A45F-45B8-BCE0-6301324EE69A}" type="presParOf" srcId="{B477640D-D6A9-43B0-9023-ADA96E363CED}" destId="{21266F89-CC3A-4F54-A97C-65106A75DEAF}" srcOrd="3" destOrd="0" presId="urn:microsoft.com/office/officeart/2018/2/layout/IconVerticalSolidList"/>
    <dgm:cxn modelId="{9114F268-E15E-4EA2-A887-807A091ED2D8}" type="presParOf" srcId="{5CA0BD50-81CE-4879-86BE-293E8337C05F}" destId="{667DD864-C496-4E17-BE8A-BD91C1F29E21}" srcOrd="1" destOrd="0" presId="urn:microsoft.com/office/officeart/2018/2/layout/IconVerticalSolidList"/>
    <dgm:cxn modelId="{640CC858-2F8E-443F-B285-1816E3917807}" type="presParOf" srcId="{5CA0BD50-81CE-4879-86BE-293E8337C05F}" destId="{465B7E67-EF7F-4BC2-993F-A5ABF999308D}" srcOrd="2" destOrd="0" presId="urn:microsoft.com/office/officeart/2018/2/layout/IconVerticalSolidList"/>
    <dgm:cxn modelId="{3103309F-081D-4804-B9E1-FAE4CEC84357}" type="presParOf" srcId="{465B7E67-EF7F-4BC2-993F-A5ABF999308D}" destId="{09057B35-2476-440B-B0A3-197553F7660D}" srcOrd="0" destOrd="0" presId="urn:microsoft.com/office/officeart/2018/2/layout/IconVerticalSolidList"/>
    <dgm:cxn modelId="{B683A16E-A101-4B75-A1F7-E5F8C2B0F572}" type="presParOf" srcId="{465B7E67-EF7F-4BC2-993F-A5ABF999308D}" destId="{2F9561FD-0BE1-4D47-8D51-39203D0C6ECC}" srcOrd="1" destOrd="0" presId="urn:microsoft.com/office/officeart/2018/2/layout/IconVerticalSolidList"/>
    <dgm:cxn modelId="{40CA30EB-4A28-41B2-AF7F-6D47CEB3FD2C}" type="presParOf" srcId="{465B7E67-EF7F-4BC2-993F-A5ABF999308D}" destId="{1D111D1C-1596-40DB-8D56-D313BC7C7332}" srcOrd="2" destOrd="0" presId="urn:microsoft.com/office/officeart/2018/2/layout/IconVerticalSolidList"/>
    <dgm:cxn modelId="{BEA8D1B1-1F65-4A9D-B604-B5CD9E6D97C2}" type="presParOf" srcId="{465B7E67-EF7F-4BC2-993F-A5ABF999308D}" destId="{9C6AF5B5-339B-4199-9899-A3D245B9A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33CADC-1A67-48CE-918F-FCF6128E613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1D9B95-142E-4DC5-A0D9-58F176FA0BD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 will not fix attendance for you past class time</a:t>
          </a:r>
        </a:p>
      </dgm:t>
    </dgm:pt>
    <dgm:pt modelId="{C0439578-4D41-424F-9BF5-B97EE2966D78}" type="parTrans" cxnId="{1BD36CC7-8102-4975-B21F-23FDE01BE74D}">
      <dgm:prSet/>
      <dgm:spPr/>
      <dgm:t>
        <a:bodyPr/>
        <a:lstStyle/>
        <a:p>
          <a:endParaRPr lang="en-US"/>
        </a:p>
      </dgm:t>
    </dgm:pt>
    <dgm:pt modelId="{95D0C065-781D-4FA8-8E12-7848220664E1}" type="sibTrans" cxnId="{1BD36CC7-8102-4975-B21F-23FDE01BE74D}">
      <dgm:prSet/>
      <dgm:spPr/>
      <dgm:t>
        <a:bodyPr/>
        <a:lstStyle/>
        <a:p>
          <a:endParaRPr lang="en-US"/>
        </a:p>
      </dgm:t>
    </dgm:pt>
    <dgm:pt modelId="{4751C67F-D57D-41E2-9276-E75155E51652}">
      <dgm:prSet custT="1"/>
      <dgm:spPr/>
      <dgm:t>
        <a:bodyPr/>
        <a:lstStyle/>
        <a:p>
          <a:r>
            <a:rPr lang="en-US" sz="2000" dirty="0"/>
            <a:t>I trust you! I believe in you! I am still not going to fix it</a:t>
          </a:r>
        </a:p>
      </dgm:t>
    </dgm:pt>
    <dgm:pt modelId="{B754175C-8BE7-4310-BEDE-967498B4CAE6}" type="parTrans" cxnId="{AF0BDBC0-E33D-408C-9325-7D9E976C1071}">
      <dgm:prSet/>
      <dgm:spPr/>
      <dgm:t>
        <a:bodyPr/>
        <a:lstStyle/>
        <a:p>
          <a:endParaRPr lang="en-US"/>
        </a:p>
      </dgm:t>
    </dgm:pt>
    <dgm:pt modelId="{8C2738B1-1873-4ED6-ACD7-CA6AE0277BB0}" type="sibTrans" cxnId="{AF0BDBC0-E33D-408C-9325-7D9E976C1071}">
      <dgm:prSet/>
      <dgm:spPr/>
      <dgm:t>
        <a:bodyPr/>
        <a:lstStyle/>
        <a:p>
          <a:endParaRPr lang="en-US"/>
        </a:p>
      </dgm:t>
    </dgm:pt>
    <dgm:pt modelId="{D326E6F9-4EE3-4027-A52B-4C0993A4F50D}">
      <dgm:prSet/>
      <dgm:spPr/>
      <dgm:t>
        <a:bodyPr/>
        <a:lstStyle/>
        <a:p>
          <a:r>
            <a:rPr lang="en-US" dirty="0"/>
            <a:t>You start losing grades if you have 3 unexcused absences</a:t>
          </a:r>
        </a:p>
      </dgm:t>
    </dgm:pt>
    <dgm:pt modelId="{46F0037C-4EE9-42EA-A6CB-849E871C6A02}" type="parTrans" cxnId="{647E4F5C-1F33-4C8D-BBAA-DC9641FED17D}">
      <dgm:prSet/>
      <dgm:spPr/>
      <dgm:t>
        <a:bodyPr/>
        <a:lstStyle/>
        <a:p>
          <a:endParaRPr lang="en-US"/>
        </a:p>
      </dgm:t>
    </dgm:pt>
    <dgm:pt modelId="{F050ED99-D7B2-4C2F-A9F8-36963523FE0E}" type="sibTrans" cxnId="{647E4F5C-1F33-4C8D-BBAA-DC9641FED17D}">
      <dgm:prSet/>
      <dgm:spPr/>
      <dgm:t>
        <a:bodyPr/>
        <a:lstStyle/>
        <a:p>
          <a:endParaRPr lang="en-US"/>
        </a:p>
      </dgm:t>
    </dgm:pt>
    <dgm:pt modelId="{732406A2-D456-4D2F-BE4D-D02D3C0063FF}">
      <dgm:prSet/>
      <dgm:spPr/>
      <dgm:t>
        <a:bodyPr/>
        <a:lstStyle/>
        <a:p>
          <a:r>
            <a:rPr lang="en-US" dirty="0"/>
            <a:t>You fail the course if you have 11 unexcused absences</a:t>
          </a:r>
        </a:p>
      </dgm:t>
    </dgm:pt>
    <dgm:pt modelId="{C023D0FB-A8B5-4F3C-8DDD-4A1FC6DB9FDE}" type="parTrans" cxnId="{7A1E7CAE-1955-4F1A-944C-589734EEC0AB}">
      <dgm:prSet/>
      <dgm:spPr/>
      <dgm:t>
        <a:bodyPr/>
        <a:lstStyle/>
        <a:p>
          <a:endParaRPr lang="en-US"/>
        </a:p>
      </dgm:t>
    </dgm:pt>
    <dgm:pt modelId="{89432AE0-1BC3-4CA8-9BA8-BF991DFB7E16}" type="sibTrans" cxnId="{7A1E7CAE-1955-4F1A-944C-589734EEC0AB}">
      <dgm:prSet/>
      <dgm:spPr/>
      <dgm:t>
        <a:bodyPr/>
        <a:lstStyle/>
        <a:p>
          <a:endParaRPr lang="en-US"/>
        </a:p>
      </dgm:t>
    </dgm:pt>
    <dgm:pt modelId="{1B84EA6A-9548-4D26-9F97-216D19601C25}">
      <dgm:prSet/>
      <dgm:spPr/>
      <dgm:t>
        <a:bodyPr/>
        <a:lstStyle/>
        <a:p>
          <a:r>
            <a:rPr lang="en-US" dirty="0"/>
            <a:t>Read the syllabus for when and how to request an excuse</a:t>
          </a:r>
        </a:p>
      </dgm:t>
    </dgm:pt>
    <dgm:pt modelId="{76C3EFE4-CEFC-4D2D-A13B-3C7A27157766}" type="parTrans" cxnId="{231A3282-8625-4782-9854-7E551DBE1ACA}">
      <dgm:prSet/>
      <dgm:spPr/>
      <dgm:t>
        <a:bodyPr/>
        <a:lstStyle/>
        <a:p>
          <a:endParaRPr lang="en-US"/>
        </a:p>
      </dgm:t>
    </dgm:pt>
    <dgm:pt modelId="{7B6FC9C1-7D02-4A26-BC09-44F158433EA9}" type="sibTrans" cxnId="{231A3282-8625-4782-9854-7E551DBE1ACA}">
      <dgm:prSet/>
      <dgm:spPr/>
      <dgm:t>
        <a:bodyPr/>
        <a:lstStyle/>
        <a:p>
          <a:endParaRPr lang="en-US"/>
        </a:p>
      </dgm:t>
    </dgm:pt>
    <dgm:pt modelId="{61A70963-4989-44F3-98BA-D1E39C613DA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Clicking attendance when you are not in class falls into the Fraud/Fabrication category for Academic Integrity</a:t>
          </a:r>
        </a:p>
      </dgm:t>
    </dgm:pt>
    <dgm:pt modelId="{9D639830-9404-4EDA-9F32-59403A988A08}" type="parTrans" cxnId="{C166C697-E99E-483E-8973-F534A7D9E739}">
      <dgm:prSet/>
      <dgm:spPr/>
      <dgm:t>
        <a:bodyPr/>
        <a:lstStyle/>
        <a:p>
          <a:endParaRPr lang="en-US"/>
        </a:p>
      </dgm:t>
    </dgm:pt>
    <dgm:pt modelId="{DDFEE6CA-3602-4E00-9C86-63B7C231F57E}" type="sibTrans" cxnId="{C166C697-E99E-483E-8973-F534A7D9E739}">
      <dgm:prSet/>
      <dgm:spPr/>
      <dgm:t>
        <a:bodyPr/>
        <a:lstStyle/>
        <a:p>
          <a:endParaRPr lang="en-US"/>
        </a:p>
      </dgm:t>
    </dgm:pt>
    <dgm:pt modelId="{3487A141-8FD7-9B4A-BEC0-F8B996C2B011}" type="pres">
      <dgm:prSet presAssocID="{2333CADC-1A67-48CE-918F-FCF6128E6138}" presName="linear" presStyleCnt="0">
        <dgm:presLayoutVars>
          <dgm:animLvl val="lvl"/>
          <dgm:resizeHandles val="exact"/>
        </dgm:presLayoutVars>
      </dgm:prSet>
      <dgm:spPr/>
    </dgm:pt>
    <dgm:pt modelId="{4DC366CC-17D6-8C49-ADCA-B01CCA0A83C0}" type="pres">
      <dgm:prSet presAssocID="{C31D9B95-142E-4DC5-A0D9-58F176FA0BD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5515A9F-5D34-5147-B4E1-E85CCC00D1FD}" type="pres">
      <dgm:prSet presAssocID="{C31D9B95-142E-4DC5-A0D9-58F176FA0BDC}" presName="childText" presStyleLbl="revTx" presStyleIdx="0" presStyleCnt="1">
        <dgm:presLayoutVars>
          <dgm:bulletEnabled val="1"/>
        </dgm:presLayoutVars>
      </dgm:prSet>
      <dgm:spPr/>
    </dgm:pt>
    <dgm:pt modelId="{F42D5D67-1556-CF41-8C6E-46D52D81C750}" type="pres">
      <dgm:prSet presAssocID="{D326E6F9-4EE3-4027-A52B-4C0993A4F5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50D0C7A-C2C8-F14E-B4D8-0F6208991064}" type="pres">
      <dgm:prSet presAssocID="{F050ED99-D7B2-4C2F-A9F8-36963523FE0E}" presName="spacer" presStyleCnt="0"/>
      <dgm:spPr/>
    </dgm:pt>
    <dgm:pt modelId="{0BA149FE-AC1C-6F42-9CEF-B8A3E9372691}" type="pres">
      <dgm:prSet presAssocID="{732406A2-D456-4D2F-BE4D-D02D3C0063F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C71396E-BB0B-AF4D-A5F3-5B00700D2C73}" type="pres">
      <dgm:prSet presAssocID="{89432AE0-1BC3-4CA8-9BA8-BF991DFB7E16}" presName="spacer" presStyleCnt="0"/>
      <dgm:spPr/>
    </dgm:pt>
    <dgm:pt modelId="{48A452D9-CBC8-A249-A000-3337EC0B38A1}" type="pres">
      <dgm:prSet presAssocID="{1B84EA6A-9548-4D26-9F97-216D19601C2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B797D05-A12A-5145-8A71-9C31E8C6D743}" type="pres">
      <dgm:prSet presAssocID="{7B6FC9C1-7D02-4A26-BC09-44F158433EA9}" presName="spacer" presStyleCnt="0"/>
      <dgm:spPr/>
    </dgm:pt>
    <dgm:pt modelId="{00EB5700-7BC3-BF4F-B478-C18E7F7B340B}" type="pres">
      <dgm:prSet presAssocID="{61A70963-4989-44F3-98BA-D1E39C613DA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FA0DE2B-FBFC-214E-80CF-2F2E35A39636}" type="presOf" srcId="{4751C67F-D57D-41E2-9276-E75155E51652}" destId="{95515A9F-5D34-5147-B4E1-E85CCC00D1FD}" srcOrd="0" destOrd="0" presId="urn:microsoft.com/office/officeart/2005/8/layout/vList2"/>
    <dgm:cxn modelId="{5897EB59-7351-EA4C-81B8-D12C9C303A67}" type="presOf" srcId="{D326E6F9-4EE3-4027-A52B-4C0993A4F50D}" destId="{F42D5D67-1556-CF41-8C6E-46D52D81C750}" srcOrd="0" destOrd="0" presId="urn:microsoft.com/office/officeart/2005/8/layout/vList2"/>
    <dgm:cxn modelId="{647E4F5C-1F33-4C8D-BBAA-DC9641FED17D}" srcId="{2333CADC-1A67-48CE-918F-FCF6128E6138}" destId="{D326E6F9-4EE3-4027-A52B-4C0993A4F50D}" srcOrd="1" destOrd="0" parTransId="{46F0037C-4EE9-42EA-A6CB-849E871C6A02}" sibTransId="{F050ED99-D7B2-4C2F-A9F8-36963523FE0E}"/>
    <dgm:cxn modelId="{5EDAC271-0A4B-C74A-BF48-B1B92B059075}" type="presOf" srcId="{1B84EA6A-9548-4D26-9F97-216D19601C25}" destId="{48A452D9-CBC8-A249-A000-3337EC0B38A1}" srcOrd="0" destOrd="0" presId="urn:microsoft.com/office/officeart/2005/8/layout/vList2"/>
    <dgm:cxn modelId="{F36B6E78-0566-BF4A-AA34-2C8C99E11896}" type="presOf" srcId="{61A70963-4989-44F3-98BA-D1E39C613DAD}" destId="{00EB5700-7BC3-BF4F-B478-C18E7F7B340B}" srcOrd="0" destOrd="0" presId="urn:microsoft.com/office/officeart/2005/8/layout/vList2"/>
    <dgm:cxn modelId="{C165A37E-7F50-2C4B-9942-BFF7B12750C5}" type="presOf" srcId="{2333CADC-1A67-48CE-918F-FCF6128E6138}" destId="{3487A141-8FD7-9B4A-BEC0-F8B996C2B011}" srcOrd="0" destOrd="0" presId="urn:microsoft.com/office/officeart/2005/8/layout/vList2"/>
    <dgm:cxn modelId="{231A3282-8625-4782-9854-7E551DBE1ACA}" srcId="{2333CADC-1A67-48CE-918F-FCF6128E6138}" destId="{1B84EA6A-9548-4D26-9F97-216D19601C25}" srcOrd="3" destOrd="0" parTransId="{76C3EFE4-CEFC-4D2D-A13B-3C7A27157766}" sibTransId="{7B6FC9C1-7D02-4A26-BC09-44F158433EA9}"/>
    <dgm:cxn modelId="{DC3CF696-4D1E-384A-8DA1-62B42AC52171}" type="presOf" srcId="{732406A2-D456-4D2F-BE4D-D02D3C0063FF}" destId="{0BA149FE-AC1C-6F42-9CEF-B8A3E9372691}" srcOrd="0" destOrd="0" presId="urn:microsoft.com/office/officeart/2005/8/layout/vList2"/>
    <dgm:cxn modelId="{C166C697-E99E-483E-8973-F534A7D9E739}" srcId="{2333CADC-1A67-48CE-918F-FCF6128E6138}" destId="{61A70963-4989-44F3-98BA-D1E39C613DAD}" srcOrd="4" destOrd="0" parTransId="{9D639830-9404-4EDA-9F32-59403A988A08}" sibTransId="{DDFEE6CA-3602-4E00-9C86-63B7C231F57E}"/>
    <dgm:cxn modelId="{7A1E7CAE-1955-4F1A-944C-589734EEC0AB}" srcId="{2333CADC-1A67-48CE-918F-FCF6128E6138}" destId="{732406A2-D456-4D2F-BE4D-D02D3C0063FF}" srcOrd="2" destOrd="0" parTransId="{C023D0FB-A8B5-4F3C-8DDD-4A1FC6DB9FDE}" sibTransId="{89432AE0-1BC3-4CA8-9BA8-BF991DFB7E16}"/>
    <dgm:cxn modelId="{AF0BDBC0-E33D-408C-9325-7D9E976C1071}" srcId="{C31D9B95-142E-4DC5-A0D9-58F176FA0BDC}" destId="{4751C67F-D57D-41E2-9276-E75155E51652}" srcOrd="0" destOrd="0" parTransId="{B754175C-8BE7-4310-BEDE-967498B4CAE6}" sibTransId="{8C2738B1-1873-4ED6-ACD7-CA6AE0277BB0}"/>
    <dgm:cxn modelId="{1BD36CC7-8102-4975-B21F-23FDE01BE74D}" srcId="{2333CADC-1A67-48CE-918F-FCF6128E6138}" destId="{C31D9B95-142E-4DC5-A0D9-58F176FA0BDC}" srcOrd="0" destOrd="0" parTransId="{C0439578-4D41-424F-9BF5-B97EE2966D78}" sibTransId="{95D0C065-781D-4FA8-8E12-7848220664E1}"/>
    <dgm:cxn modelId="{BCE80CEA-0575-594A-8BBF-A64668962EC8}" type="presOf" srcId="{C31D9B95-142E-4DC5-A0D9-58F176FA0BDC}" destId="{4DC366CC-17D6-8C49-ADCA-B01CCA0A83C0}" srcOrd="0" destOrd="0" presId="urn:microsoft.com/office/officeart/2005/8/layout/vList2"/>
    <dgm:cxn modelId="{7BED5351-7F73-3C40-8915-925FDAAF4D72}" type="presParOf" srcId="{3487A141-8FD7-9B4A-BEC0-F8B996C2B011}" destId="{4DC366CC-17D6-8C49-ADCA-B01CCA0A83C0}" srcOrd="0" destOrd="0" presId="urn:microsoft.com/office/officeart/2005/8/layout/vList2"/>
    <dgm:cxn modelId="{CC8FDC84-54DB-1D4A-8689-1577EED0CBEA}" type="presParOf" srcId="{3487A141-8FD7-9B4A-BEC0-F8B996C2B011}" destId="{95515A9F-5D34-5147-B4E1-E85CCC00D1FD}" srcOrd="1" destOrd="0" presId="urn:microsoft.com/office/officeart/2005/8/layout/vList2"/>
    <dgm:cxn modelId="{8C176C5C-0B59-8740-9F63-F048F8F920BC}" type="presParOf" srcId="{3487A141-8FD7-9B4A-BEC0-F8B996C2B011}" destId="{F42D5D67-1556-CF41-8C6E-46D52D81C750}" srcOrd="2" destOrd="0" presId="urn:microsoft.com/office/officeart/2005/8/layout/vList2"/>
    <dgm:cxn modelId="{79A7E72F-64E5-0244-BAA2-7672A7AE54D8}" type="presParOf" srcId="{3487A141-8FD7-9B4A-BEC0-F8B996C2B011}" destId="{650D0C7A-C2C8-F14E-B4D8-0F6208991064}" srcOrd="3" destOrd="0" presId="urn:microsoft.com/office/officeart/2005/8/layout/vList2"/>
    <dgm:cxn modelId="{D77D43EA-81FE-374A-BF82-A304963F42F7}" type="presParOf" srcId="{3487A141-8FD7-9B4A-BEC0-F8B996C2B011}" destId="{0BA149FE-AC1C-6F42-9CEF-B8A3E9372691}" srcOrd="4" destOrd="0" presId="urn:microsoft.com/office/officeart/2005/8/layout/vList2"/>
    <dgm:cxn modelId="{F848DDF1-EB37-F54E-9D12-7D77ECFD6D88}" type="presParOf" srcId="{3487A141-8FD7-9B4A-BEC0-F8B996C2B011}" destId="{AC71396E-BB0B-AF4D-A5F3-5B00700D2C73}" srcOrd="5" destOrd="0" presId="urn:microsoft.com/office/officeart/2005/8/layout/vList2"/>
    <dgm:cxn modelId="{20776493-FD92-2C4E-8B7E-7FFC22F3455D}" type="presParOf" srcId="{3487A141-8FD7-9B4A-BEC0-F8B996C2B011}" destId="{48A452D9-CBC8-A249-A000-3337EC0B38A1}" srcOrd="6" destOrd="0" presId="urn:microsoft.com/office/officeart/2005/8/layout/vList2"/>
    <dgm:cxn modelId="{32381BDE-0692-2C40-BFB4-E5523FD9A989}" type="presParOf" srcId="{3487A141-8FD7-9B4A-BEC0-F8B996C2B011}" destId="{6B797D05-A12A-5145-8A71-9C31E8C6D743}" srcOrd="7" destOrd="0" presId="urn:microsoft.com/office/officeart/2005/8/layout/vList2"/>
    <dgm:cxn modelId="{2ABE3CD1-CF01-2B4B-A3C2-987510E8AB9C}" type="presParOf" srcId="{3487A141-8FD7-9B4A-BEC0-F8B996C2B011}" destId="{00EB5700-7BC3-BF4F-B478-C18E7F7B340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507820-B86B-42C8-BF43-5C1D9A759B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873095-E000-41D7-8907-7478EF09E704}">
      <dgm:prSet/>
      <dgm:spPr/>
      <dgm:t>
        <a:bodyPr/>
        <a:lstStyle/>
        <a:p>
          <a:r>
            <a:rPr lang="en-US" b="1"/>
            <a:t>3</a:t>
          </a:r>
          <a:r>
            <a:rPr lang="en-US"/>
            <a:t> unexcused absences – 5% penalty in your final grade</a:t>
          </a:r>
        </a:p>
      </dgm:t>
    </dgm:pt>
    <dgm:pt modelId="{84758A8F-1D53-4F07-A75D-B2D167DB1710}" type="parTrans" cxnId="{13BE06EC-C335-4103-BF7E-56E0C9B82622}">
      <dgm:prSet/>
      <dgm:spPr/>
      <dgm:t>
        <a:bodyPr/>
        <a:lstStyle/>
        <a:p>
          <a:endParaRPr lang="en-US"/>
        </a:p>
      </dgm:t>
    </dgm:pt>
    <dgm:pt modelId="{FD4FA16C-41BC-484D-A262-16506A28ECE6}" type="sibTrans" cxnId="{13BE06EC-C335-4103-BF7E-56E0C9B82622}">
      <dgm:prSet/>
      <dgm:spPr/>
      <dgm:t>
        <a:bodyPr/>
        <a:lstStyle/>
        <a:p>
          <a:endParaRPr lang="en-US"/>
        </a:p>
      </dgm:t>
    </dgm:pt>
    <dgm:pt modelId="{3741232B-CA0B-45F0-A197-3F46C1CA4933}">
      <dgm:prSet/>
      <dgm:spPr/>
      <dgm:t>
        <a:bodyPr/>
        <a:lstStyle/>
        <a:p>
          <a:r>
            <a:rPr lang="en-US" b="1" dirty="0"/>
            <a:t>5</a:t>
          </a:r>
          <a:r>
            <a:rPr lang="en-US" dirty="0"/>
            <a:t> unexcused absences – 15% penalty in your final grade</a:t>
          </a:r>
        </a:p>
      </dgm:t>
    </dgm:pt>
    <dgm:pt modelId="{1C5623A3-518A-4107-8975-AABDE9B020BE}" type="parTrans" cxnId="{21773C93-C64F-4456-9786-C43C9AC95E85}">
      <dgm:prSet/>
      <dgm:spPr/>
      <dgm:t>
        <a:bodyPr/>
        <a:lstStyle/>
        <a:p>
          <a:endParaRPr lang="en-US"/>
        </a:p>
      </dgm:t>
    </dgm:pt>
    <dgm:pt modelId="{E64F1088-F8C5-42D2-BA24-5F075013914B}" type="sibTrans" cxnId="{21773C93-C64F-4456-9786-C43C9AC95E85}">
      <dgm:prSet/>
      <dgm:spPr/>
      <dgm:t>
        <a:bodyPr/>
        <a:lstStyle/>
        <a:p>
          <a:endParaRPr lang="en-US"/>
        </a:p>
      </dgm:t>
    </dgm:pt>
    <dgm:pt modelId="{0088E2A1-AD5C-4E49-88E6-E07F0CC1A3EE}">
      <dgm:prSet/>
      <dgm:spPr/>
      <dgm:t>
        <a:bodyPr/>
        <a:lstStyle/>
        <a:p>
          <a:r>
            <a:rPr lang="en-US" b="1"/>
            <a:t>7</a:t>
          </a:r>
          <a:r>
            <a:rPr lang="en-US"/>
            <a:t> unexcused absences – 25% penalty in your final grade</a:t>
          </a:r>
        </a:p>
      </dgm:t>
    </dgm:pt>
    <dgm:pt modelId="{10F65860-046F-45C1-B952-4B6F24FBCB8C}" type="parTrans" cxnId="{AB3DC223-1F76-48C2-8E60-D5E252D70E90}">
      <dgm:prSet/>
      <dgm:spPr/>
      <dgm:t>
        <a:bodyPr/>
        <a:lstStyle/>
        <a:p>
          <a:endParaRPr lang="en-US"/>
        </a:p>
      </dgm:t>
    </dgm:pt>
    <dgm:pt modelId="{61CF67A7-D98D-4667-B759-44870D8E66EB}" type="sibTrans" cxnId="{AB3DC223-1F76-48C2-8E60-D5E252D70E90}">
      <dgm:prSet/>
      <dgm:spPr/>
      <dgm:t>
        <a:bodyPr/>
        <a:lstStyle/>
        <a:p>
          <a:endParaRPr lang="en-US"/>
        </a:p>
      </dgm:t>
    </dgm:pt>
    <dgm:pt modelId="{1F2482B4-C18E-4E21-8A6D-107A66454EBD}">
      <dgm:prSet/>
      <dgm:spPr/>
      <dgm:t>
        <a:bodyPr/>
        <a:lstStyle/>
        <a:p>
          <a:r>
            <a:rPr lang="en-US" b="1" dirty="0"/>
            <a:t>9</a:t>
          </a:r>
          <a:r>
            <a:rPr lang="en-US" dirty="0"/>
            <a:t> unexcused absences – 35% penalty in your final grade (probably Fail)</a:t>
          </a:r>
        </a:p>
      </dgm:t>
    </dgm:pt>
    <dgm:pt modelId="{A03B7889-040F-4D77-9EFC-783099073255}" type="parTrans" cxnId="{D1E81B1B-E857-45BB-BBB8-62BA424793B7}">
      <dgm:prSet/>
      <dgm:spPr/>
      <dgm:t>
        <a:bodyPr/>
        <a:lstStyle/>
        <a:p>
          <a:endParaRPr lang="en-US"/>
        </a:p>
      </dgm:t>
    </dgm:pt>
    <dgm:pt modelId="{F9C42132-6BB3-4DC1-A6B3-4B76724A456E}" type="sibTrans" cxnId="{D1E81B1B-E857-45BB-BBB8-62BA424793B7}">
      <dgm:prSet/>
      <dgm:spPr/>
      <dgm:t>
        <a:bodyPr/>
        <a:lstStyle/>
        <a:p>
          <a:endParaRPr lang="en-US"/>
        </a:p>
      </dgm:t>
    </dgm:pt>
    <dgm:pt modelId="{760F8596-EE26-40F1-81DB-5A6A511ECA7A}">
      <dgm:prSet/>
      <dgm:spPr/>
      <dgm:t>
        <a:bodyPr/>
        <a:lstStyle/>
        <a:p>
          <a:r>
            <a:rPr lang="en-US" b="1" dirty="0"/>
            <a:t>10</a:t>
          </a:r>
          <a:r>
            <a:rPr lang="en-US" dirty="0"/>
            <a:t> unexcused absences – Fail</a:t>
          </a:r>
        </a:p>
      </dgm:t>
    </dgm:pt>
    <dgm:pt modelId="{9C29A206-A6F1-4370-B5F7-264D406A9C98}" type="parTrans" cxnId="{28B05C7D-6FC6-4E21-993E-C6635735BFB2}">
      <dgm:prSet/>
      <dgm:spPr/>
      <dgm:t>
        <a:bodyPr/>
        <a:lstStyle/>
        <a:p>
          <a:endParaRPr lang="en-US"/>
        </a:p>
      </dgm:t>
    </dgm:pt>
    <dgm:pt modelId="{57AF72F1-1687-45F9-AE38-ED92DC54E524}" type="sibTrans" cxnId="{28B05C7D-6FC6-4E21-993E-C6635735BFB2}">
      <dgm:prSet/>
      <dgm:spPr/>
      <dgm:t>
        <a:bodyPr/>
        <a:lstStyle/>
        <a:p>
          <a:endParaRPr lang="en-US"/>
        </a:p>
      </dgm:t>
    </dgm:pt>
    <dgm:pt modelId="{86D9D691-4349-0C46-88C2-5E7B890A5402}" type="pres">
      <dgm:prSet presAssocID="{96507820-B86B-42C8-BF43-5C1D9A759BA2}" presName="vert0" presStyleCnt="0">
        <dgm:presLayoutVars>
          <dgm:dir/>
          <dgm:animOne val="branch"/>
          <dgm:animLvl val="lvl"/>
        </dgm:presLayoutVars>
      </dgm:prSet>
      <dgm:spPr/>
    </dgm:pt>
    <dgm:pt modelId="{E56F6B17-E77B-DC47-A48A-09DD330DD5A5}" type="pres">
      <dgm:prSet presAssocID="{9A873095-E000-41D7-8907-7478EF09E704}" presName="thickLine" presStyleLbl="alignNode1" presStyleIdx="0" presStyleCnt="5"/>
      <dgm:spPr/>
    </dgm:pt>
    <dgm:pt modelId="{3ED42C2B-7A67-074B-9939-4F4DB69B477A}" type="pres">
      <dgm:prSet presAssocID="{9A873095-E000-41D7-8907-7478EF09E704}" presName="horz1" presStyleCnt="0"/>
      <dgm:spPr/>
    </dgm:pt>
    <dgm:pt modelId="{6F2F8E48-3B9B-3043-AC7C-DF5A6E49D20C}" type="pres">
      <dgm:prSet presAssocID="{9A873095-E000-41D7-8907-7478EF09E704}" presName="tx1" presStyleLbl="revTx" presStyleIdx="0" presStyleCnt="5"/>
      <dgm:spPr/>
    </dgm:pt>
    <dgm:pt modelId="{A7948393-0CA1-074B-876B-F861DC8277CA}" type="pres">
      <dgm:prSet presAssocID="{9A873095-E000-41D7-8907-7478EF09E704}" presName="vert1" presStyleCnt="0"/>
      <dgm:spPr/>
    </dgm:pt>
    <dgm:pt modelId="{1E73D6E2-49DD-4945-B436-2DD9B853F8B1}" type="pres">
      <dgm:prSet presAssocID="{3741232B-CA0B-45F0-A197-3F46C1CA4933}" presName="thickLine" presStyleLbl="alignNode1" presStyleIdx="1" presStyleCnt="5"/>
      <dgm:spPr/>
    </dgm:pt>
    <dgm:pt modelId="{54BB591C-5CDE-7740-B744-99ECF9B5ABED}" type="pres">
      <dgm:prSet presAssocID="{3741232B-CA0B-45F0-A197-3F46C1CA4933}" presName="horz1" presStyleCnt="0"/>
      <dgm:spPr/>
    </dgm:pt>
    <dgm:pt modelId="{9C74B05C-E107-744E-BFA6-715D490E003A}" type="pres">
      <dgm:prSet presAssocID="{3741232B-CA0B-45F0-A197-3F46C1CA4933}" presName="tx1" presStyleLbl="revTx" presStyleIdx="1" presStyleCnt="5"/>
      <dgm:spPr/>
    </dgm:pt>
    <dgm:pt modelId="{A2F98D60-8505-4742-ACBD-8FB4A7836134}" type="pres">
      <dgm:prSet presAssocID="{3741232B-CA0B-45F0-A197-3F46C1CA4933}" presName="vert1" presStyleCnt="0"/>
      <dgm:spPr/>
    </dgm:pt>
    <dgm:pt modelId="{D55CD23E-7D18-1547-9F9F-4950C727181B}" type="pres">
      <dgm:prSet presAssocID="{0088E2A1-AD5C-4E49-88E6-E07F0CC1A3EE}" presName="thickLine" presStyleLbl="alignNode1" presStyleIdx="2" presStyleCnt="5"/>
      <dgm:spPr/>
    </dgm:pt>
    <dgm:pt modelId="{E29D2674-5309-1741-AC6C-4F4543F0C9D3}" type="pres">
      <dgm:prSet presAssocID="{0088E2A1-AD5C-4E49-88E6-E07F0CC1A3EE}" presName="horz1" presStyleCnt="0"/>
      <dgm:spPr/>
    </dgm:pt>
    <dgm:pt modelId="{6BC2824C-E0F5-E346-931A-AE12C01B4C7A}" type="pres">
      <dgm:prSet presAssocID="{0088E2A1-AD5C-4E49-88E6-E07F0CC1A3EE}" presName="tx1" presStyleLbl="revTx" presStyleIdx="2" presStyleCnt="5"/>
      <dgm:spPr/>
    </dgm:pt>
    <dgm:pt modelId="{C5EDE0F3-DEB4-7B4E-B670-C920EB9B6039}" type="pres">
      <dgm:prSet presAssocID="{0088E2A1-AD5C-4E49-88E6-E07F0CC1A3EE}" presName="vert1" presStyleCnt="0"/>
      <dgm:spPr/>
    </dgm:pt>
    <dgm:pt modelId="{4B158E83-FDFB-FD4E-A03A-3F30E848A20F}" type="pres">
      <dgm:prSet presAssocID="{1F2482B4-C18E-4E21-8A6D-107A66454EBD}" presName="thickLine" presStyleLbl="alignNode1" presStyleIdx="3" presStyleCnt="5"/>
      <dgm:spPr/>
    </dgm:pt>
    <dgm:pt modelId="{0128F469-DE68-A745-B430-9DD34D8B9D8D}" type="pres">
      <dgm:prSet presAssocID="{1F2482B4-C18E-4E21-8A6D-107A66454EBD}" presName="horz1" presStyleCnt="0"/>
      <dgm:spPr/>
    </dgm:pt>
    <dgm:pt modelId="{BCAA3A92-26F1-D848-9835-715739D4F6EE}" type="pres">
      <dgm:prSet presAssocID="{1F2482B4-C18E-4E21-8A6D-107A66454EBD}" presName="tx1" presStyleLbl="revTx" presStyleIdx="3" presStyleCnt="5"/>
      <dgm:spPr/>
    </dgm:pt>
    <dgm:pt modelId="{497D2777-A148-F44E-AAC0-EDE9D05CA2D5}" type="pres">
      <dgm:prSet presAssocID="{1F2482B4-C18E-4E21-8A6D-107A66454EBD}" presName="vert1" presStyleCnt="0"/>
      <dgm:spPr/>
    </dgm:pt>
    <dgm:pt modelId="{3B443123-9213-8F40-8910-F37D95CEA35D}" type="pres">
      <dgm:prSet presAssocID="{760F8596-EE26-40F1-81DB-5A6A511ECA7A}" presName="thickLine" presStyleLbl="alignNode1" presStyleIdx="4" presStyleCnt="5"/>
      <dgm:spPr/>
    </dgm:pt>
    <dgm:pt modelId="{ACE010B8-DA21-A74F-BFF5-5980AF7B79EF}" type="pres">
      <dgm:prSet presAssocID="{760F8596-EE26-40F1-81DB-5A6A511ECA7A}" presName="horz1" presStyleCnt="0"/>
      <dgm:spPr/>
    </dgm:pt>
    <dgm:pt modelId="{53F289F3-5850-EE40-9516-F657C00317F3}" type="pres">
      <dgm:prSet presAssocID="{760F8596-EE26-40F1-81DB-5A6A511ECA7A}" presName="tx1" presStyleLbl="revTx" presStyleIdx="4" presStyleCnt="5"/>
      <dgm:spPr/>
    </dgm:pt>
    <dgm:pt modelId="{E6F2F228-ED13-B24F-9400-A5A732A2B7C8}" type="pres">
      <dgm:prSet presAssocID="{760F8596-EE26-40F1-81DB-5A6A511ECA7A}" presName="vert1" presStyleCnt="0"/>
      <dgm:spPr/>
    </dgm:pt>
  </dgm:ptLst>
  <dgm:cxnLst>
    <dgm:cxn modelId="{D1E81B1B-E857-45BB-BBB8-62BA424793B7}" srcId="{96507820-B86B-42C8-BF43-5C1D9A759BA2}" destId="{1F2482B4-C18E-4E21-8A6D-107A66454EBD}" srcOrd="3" destOrd="0" parTransId="{A03B7889-040F-4D77-9EFC-783099073255}" sibTransId="{F9C42132-6BB3-4DC1-A6B3-4B76724A456E}"/>
    <dgm:cxn modelId="{AB3DC223-1F76-48C2-8E60-D5E252D70E90}" srcId="{96507820-B86B-42C8-BF43-5C1D9A759BA2}" destId="{0088E2A1-AD5C-4E49-88E6-E07F0CC1A3EE}" srcOrd="2" destOrd="0" parTransId="{10F65860-046F-45C1-B952-4B6F24FBCB8C}" sibTransId="{61CF67A7-D98D-4667-B759-44870D8E66EB}"/>
    <dgm:cxn modelId="{F7D4AD2C-3527-3340-B966-72589DE1EF19}" type="presOf" srcId="{0088E2A1-AD5C-4E49-88E6-E07F0CC1A3EE}" destId="{6BC2824C-E0F5-E346-931A-AE12C01B4C7A}" srcOrd="0" destOrd="0" presId="urn:microsoft.com/office/officeart/2008/layout/LinedList"/>
    <dgm:cxn modelId="{7AB0D72E-682E-E84A-BFA1-3421BEFA9BA1}" type="presOf" srcId="{3741232B-CA0B-45F0-A197-3F46C1CA4933}" destId="{9C74B05C-E107-744E-BFA6-715D490E003A}" srcOrd="0" destOrd="0" presId="urn:microsoft.com/office/officeart/2008/layout/LinedList"/>
    <dgm:cxn modelId="{40E42A7A-7823-6B4D-8A4A-E7FE40513CA8}" type="presOf" srcId="{9A873095-E000-41D7-8907-7478EF09E704}" destId="{6F2F8E48-3B9B-3043-AC7C-DF5A6E49D20C}" srcOrd="0" destOrd="0" presId="urn:microsoft.com/office/officeart/2008/layout/LinedList"/>
    <dgm:cxn modelId="{303E8F7A-8A67-F146-B1DF-DE6CC6C11C1A}" type="presOf" srcId="{1F2482B4-C18E-4E21-8A6D-107A66454EBD}" destId="{BCAA3A92-26F1-D848-9835-715739D4F6EE}" srcOrd="0" destOrd="0" presId="urn:microsoft.com/office/officeart/2008/layout/LinedList"/>
    <dgm:cxn modelId="{28B05C7D-6FC6-4E21-993E-C6635735BFB2}" srcId="{96507820-B86B-42C8-BF43-5C1D9A759BA2}" destId="{760F8596-EE26-40F1-81DB-5A6A511ECA7A}" srcOrd="4" destOrd="0" parTransId="{9C29A206-A6F1-4370-B5F7-264D406A9C98}" sibTransId="{57AF72F1-1687-45F9-AE38-ED92DC54E524}"/>
    <dgm:cxn modelId="{21773C93-C64F-4456-9786-C43C9AC95E85}" srcId="{96507820-B86B-42C8-BF43-5C1D9A759BA2}" destId="{3741232B-CA0B-45F0-A197-3F46C1CA4933}" srcOrd="1" destOrd="0" parTransId="{1C5623A3-518A-4107-8975-AABDE9B020BE}" sibTransId="{E64F1088-F8C5-42D2-BA24-5F075013914B}"/>
    <dgm:cxn modelId="{C986859E-6355-BF4F-B30D-B476C25D3DF7}" type="presOf" srcId="{760F8596-EE26-40F1-81DB-5A6A511ECA7A}" destId="{53F289F3-5850-EE40-9516-F657C00317F3}" srcOrd="0" destOrd="0" presId="urn:microsoft.com/office/officeart/2008/layout/LinedList"/>
    <dgm:cxn modelId="{28C3C7B7-27DC-9C4F-B2A8-F002AC1F8D28}" type="presOf" srcId="{96507820-B86B-42C8-BF43-5C1D9A759BA2}" destId="{86D9D691-4349-0C46-88C2-5E7B890A5402}" srcOrd="0" destOrd="0" presId="urn:microsoft.com/office/officeart/2008/layout/LinedList"/>
    <dgm:cxn modelId="{13BE06EC-C335-4103-BF7E-56E0C9B82622}" srcId="{96507820-B86B-42C8-BF43-5C1D9A759BA2}" destId="{9A873095-E000-41D7-8907-7478EF09E704}" srcOrd="0" destOrd="0" parTransId="{84758A8F-1D53-4F07-A75D-B2D167DB1710}" sibTransId="{FD4FA16C-41BC-484D-A262-16506A28ECE6}"/>
    <dgm:cxn modelId="{277EEAC7-0FBB-BA41-92DC-7173A1B629B3}" type="presParOf" srcId="{86D9D691-4349-0C46-88C2-5E7B890A5402}" destId="{E56F6B17-E77B-DC47-A48A-09DD330DD5A5}" srcOrd="0" destOrd="0" presId="urn:microsoft.com/office/officeart/2008/layout/LinedList"/>
    <dgm:cxn modelId="{85CEE956-EF17-D44C-857B-83D3604F6C75}" type="presParOf" srcId="{86D9D691-4349-0C46-88C2-5E7B890A5402}" destId="{3ED42C2B-7A67-074B-9939-4F4DB69B477A}" srcOrd="1" destOrd="0" presId="urn:microsoft.com/office/officeart/2008/layout/LinedList"/>
    <dgm:cxn modelId="{6EBDB765-F202-164C-A82B-C5ABC49E6E2B}" type="presParOf" srcId="{3ED42C2B-7A67-074B-9939-4F4DB69B477A}" destId="{6F2F8E48-3B9B-3043-AC7C-DF5A6E49D20C}" srcOrd="0" destOrd="0" presId="urn:microsoft.com/office/officeart/2008/layout/LinedList"/>
    <dgm:cxn modelId="{2F2A82A6-92B9-3C4A-9104-7FD50C6B0536}" type="presParOf" srcId="{3ED42C2B-7A67-074B-9939-4F4DB69B477A}" destId="{A7948393-0CA1-074B-876B-F861DC8277CA}" srcOrd="1" destOrd="0" presId="urn:microsoft.com/office/officeart/2008/layout/LinedList"/>
    <dgm:cxn modelId="{6AD1D547-FC84-9C4D-8B85-BF593F61624E}" type="presParOf" srcId="{86D9D691-4349-0C46-88C2-5E7B890A5402}" destId="{1E73D6E2-49DD-4945-B436-2DD9B853F8B1}" srcOrd="2" destOrd="0" presId="urn:microsoft.com/office/officeart/2008/layout/LinedList"/>
    <dgm:cxn modelId="{1E0B81DE-AA24-154D-887C-95F5F1B657EE}" type="presParOf" srcId="{86D9D691-4349-0C46-88C2-5E7B890A5402}" destId="{54BB591C-5CDE-7740-B744-99ECF9B5ABED}" srcOrd="3" destOrd="0" presId="urn:microsoft.com/office/officeart/2008/layout/LinedList"/>
    <dgm:cxn modelId="{C75C65D8-4247-7F48-9CB3-D1F7DFFBE518}" type="presParOf" srcId="{54BB591C-5CDE-7740-B744-99ECF9B5ABED}" destId="{9C74B05C-E107-744E-BFA6-715D490E003A}" srcOrd="0" destOrd="0" presId="urn:microsoft.com/office/officeart/2008/layout/LinedList"/>
    <dgm:cxn modelId="{88A77FA5-B9E8-684A-B5C0-3EC8CA1F72AE}" type="presParOf" srcId="{54BB591C-5CDE-7740-B744-99ECF9B5ABED}" destId="{A2F98D60-8505-4742-ACBD-8FB4A7836134}" srcOrd="1" destOrd="0" presId="urn:microsoft.com/office/officeart/2008/layout/LinedList"/>
    <dgm:cxn modelId="{A7CF983C-7594-0447-AC23-1ED6FED5EA0F}" type="presParOf" srcId="{86D9D691-4349-0C46-88C2-5E7B890A5402}" destId="{D55CD23E-7D18-1547-9F9F-4950C727181B}" srcOrd="4" destOrd="0" presId="urn:microsoft.com/office/officeart/2008/layout/LinedList"/>
    <dgm:cxn modelId="{468B4720-A1F5-6E41-AE84-BE5B4A2F11FB}" type="presParOf" srcId="{86D9D691-4349-0C46-88C2-5E7B890A5402}" destId="{E29D2674-5309-1741-AC6C-4F4543F0C9D3}" srcOrd="5" destOrd="0" presId="urn:microsoft.com/office/officeart/2008/layout/LinedList"/>
    <dgm:cxn modelId="{3B9A155E-9998-D346-B662-2FC1D317E53C}" type="presParOf" srcId="{E29D2674-5309-1741-AC6C-4F4543F0C9D3}" destId="{6BC2824C-E0F5-E346-931A-AE12C01B4C7A}" srcOrd="0" destOrd="0" presId="urn:microsoft.com/office/officeart/2008/layout/LinedList"/>
    <dgm:cxn modelId="{F39A86BB-0DE6-F148-AB62-7DCFE2A5FFF9}" type="presParOf" srcId="{E29D2674-5309-1741-AC6C-4F4543F0C9D3}" destId="{C5EDE0F3-DEB4-7B4E-B670-C920EB9B6039}" srcOrd="1" destOrd="0" presId="urn:microsoft.com/office/officeart/2008/layout/LinedList"/>
    <dgm:cxn modelId="{F06EDD37-211E-AD4F-8828-D14BCB4FA8C4}" type="presParOf" srcId="{86D9D691-4349-0C46-88C2-5E7B890A5402}" destId="{4B158E83-FDFB-FD4E-A03A-3F30E848A20F}" srcOrd="6" destOrd="0" presId="urn:microsoft.com/office/officeart/2008/layout/LinedList"/>
    <dgm:cxn modelId="{E8689DBC-6753-ED41-B497-C2B18B825CE6}" type="presParOf" srcId="{86D9D691-4349-0C46-88C2-5E7B890A5402}" destId="{0128F469-DE68-A745-B430-9DD34D8B9D8D}" srcOrd="7" destOrd="0" presId="urn:microsoft.com/office/officeart/2008/layout/LinedList"/>
    <dgm:cxn modelId="{0E2F4DF8-2E73-344C-BC13-4D40F0FEE0E6}" type="presParOf" srcId="{0128F469-DE68-A745-B430-9DD34D8B9D8D}" destId="{BCAA3A92-26F1-D848-9835-715739D4F6EE}" srcOrd="0" destOrd="0" presId="urn:microsoft.com/office/officeart/2008/layout/LinedList"/>
    <dgm:cxn modelId="{560B6B3A-A187-744C-BDC5-DD73E66FC7DC}" type="presParOf" srcId="{0128F469-DE68-A745-B430-9DD34D8B9D8D}" destId="{497D2777-A148-F44E-AAC0-EDE9D05CA2D5}" srcOrd="1" destOrd="0" presId="urn:microsoft.com/office/officeart/2008/layout/LinedList"/>
    <dgm:cxn modelId="{F6331A83-4A39-2446-9248-F9BA4FAD7448}" type="presParOf" srcId="{86D9D691-4349-0C46-88C2-5E7B890A5402}" destId="{3B443123-9213-8F40-8910-F37D95CEA35D}" srcOrd="8" destOrd="0" presId="urn:microsoft.com/office/officeart/2008/layout/LinedList"/>
    <dgm:cxn modelId="{FC748449-F625-3243-948C-D2C42894BDDC}" type="presParOf" srcId="{86D9D691-4349-0C46-88C2-5E7B890A5402}" destId="{ACE010B8-DA21-A74F-BFF5-5980AF7B79EF}" srcOrd="9" destOrd="0" presId="urn:microsoft.com/office/officeart/2008/layout/LinedList"/>
    <dgm:cxn modelId="{1F4E0AC4-674A-9A48-9F6A-18C9D40C60C0}" type="presParOf" srcId="{ACE010B8-DA21-A74F-BFF5-5980AF7B79EF}" destId="{53F289F3-5850-EE40-9516-F657C00317F3}" srcOrd="0" destOrd="0" presId="urn:microsoft.com/office/officeart/2008/layout/LinedList"/>
    <dgm:cxn modelId="{587A0657-F881-E945-A9BE-C9EC8F355D72}" type="presParOf" srcId="{ACE010B8-DA21-A74F-BFF5-5980AF7B79EF}" destId="{E6F2F228-ED13-B24F-9400-A5A732A2B7C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40E557-DD8D-4B35-B710-B3DB7032A314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1DF486-41E1-4667-B513-FEC94461A61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If you fail to click attendance repeatedly in the first couple weeks</a:t>
          </a:r>
        </a:p>
      </dgm:t>
    </dgm:pt>
    <dgm:pt modelId="{BABBF724-2CDB-466A-81F3-3D414A5E1E5B}" type="parTrans" cxnId="{4223ABE0-8BD5-4B78-AE8F-FA1ED5C699F3}">
      <dgm:prSet/>
      <dgm:spPr/>
      <dgm:t>
        <a:bodyPr/>
        <a:lstStyle/>
        <a:p>
          <a:endParaRPr lang="en-US"/>
        </a:p>
      </dgm:t>
    </dgm:pt>
    <dgm:pt modelId="{A5AFE422-0497-4FCA-97FE-EC7EBB98B9EC}" type="sibTrans" cxnId="{4223ABE0-8BD5-4B78-AE8F-FA1ED5C699F3}">
      <dgm:prSet/>
      <dgm:spPr/>
      <dgm:t>
        <a:bodyPr/>
        <a:lstStyle/>
        <a:p>
          <a:endParaRPr lang="en-US"/>
        </a:p>
      </dgm:t>
    </dgm:pt>
    <dgm:pt modelId="{AE2BF287-30A1-4B52-8A00-72866D9B798D}">
      <dgm:prSet/>
      <dgm:spPr/>
      <dgm:t>
        <a:bodyPr/>
        <a:lstStyle/>
        <a:p>
          <a:r>
            <a:rPr lang="en-US"/>
            <a:t>If you fail to show up on time</a:t>
          </a:r>
        </a:p>
      </dgm:t>
    </dgm:pt>
    <dgm:pt modelId="{8E857B7B-A498-462F-BAF5-F09EA92DFF3B}" type="parTrans" cxnId="{72403A3E-2BA2-4779-9664-24CF0EC98CA0}">
      <dgm:prSet/>
      <dgm:spPr/>
      <dgm:t>
        <a:bodyPr/>
        <a:lstStyle/>
        <a:p>
          <a:endParaRPr lang="en-US"/>
        </a:p>
      </dgm:t>
    </dgm:pt>
    <dgm:pt modelId="{6926F610-3159-4AFA-B5C4-550DA87C5AA8}" type="sibTrans" cxnId="{72403A3E-2BA2-4779-9664-24CF0EC98CA0}">
      <dgm:prSet/>
      <dgm:spPr/>
      <dgm:t>
        <a:bodyPr/>
        <a:lstStyle/>
        <a:p>
          <a:endParaRPr lang="en-US"/>
        </a:p>
      </dgm:t>
    </dgm:pt>
    <dgm:pt modelId="{5F88C4CB-9803-4FBC-B1EC-44ACE1CAEC41}">
      <dgm:prSet/>
      <dgm:spPr/>
      <dgm:t>
        <a:bodyPr/>
        <a:lstStyle/>
        <a:p>
          <a:r>
            <a:rPr lang="en-US"/>
            <a:t>If you fail to interact with the course materials on BBLearn</a:t>
          </a:r>
        </a:p>
      </dgm:t>
    </dgm:pt>
    <dgm:pt modelId="{F7259707-C9CD-4ECE-90E3-27E4AF5341CA}" type="parTrans" cxnId="{65D50361-7215-4E72-9CC0-A4C1C5EE2A1E}">
      <dgm:prSet/>
      <dgm:spPr/>
      <dgm:t>
        <a:bodyPr/>
        <a:lstStyle/>
        <a:p>
          <a:endParaRPr lang="en-US"/>
        </a:p>
      </dgm:t>
    </dgm:pt>
    <dgm:pt modelId="{B6DBB3FA-AF90-4CAB-9FBE-00967DE96ADE}" type="sibTrans" cxnId="{65D50361-7215-4E72-9CC0-A4C1C5EE2A1E}">
      <dgm:prSet/>
      <dgm:spPr/>
      <dgm:t>
        <a:bodyPr/>
        <a:lstStyle/>
        <a:p>
          <a:endParaRPr lang="en-US"/>
        </a:p>
      </dgm:t>
    </dgm:pt>
    <dgm:pt modelId="{F3B127F5-BF85-4794-99FD-4E1DD10E1C38}">
      <dgm:prSet/>
      <dgm:spPr/>
      <dgm:t>
        <a:bodyPr/>
        <a:lstStyle/>
        <a:p>
          <a:r>
            <a:rPr lang="en-US" dirty="0"/>
            <a:t>If you fail to connect to MS Teams channel</a:t>
          </a:r>
        </a:p>
      </dgm:t>
    </dgm:pt>
    <dgm:pt modelId="{5C3CF1BB-8C14-4720-93AA-1348D5B4F51F}" type="parTrans" cxnId="{EEFFEB1A-4C59-402F-A2ED-EA84B6DD3DFA}">
      <dgm:prSet/>
      <dgm:spPr/>
      <dgm:t>
        <a:bodyPr/>
        <a:lstStyle/>
        <a:p>
          <a:endParaRPr lang="en-US"/>
        </a:p>
      </dgm:t>
    </dgm:pt>
    <dgm:pt modelId="{A7B62B7C-D797-4247-AFBB-EAB856140C25}" type="sibTrans" cxnId="{EEFFEB1A-4C59-402F-A2ED-EA84B6DD3DFA}">
      <dgm:prSet/>
      <dgm:spPr/>
      <dgm:t>
        <a:bodyPr/>
        <a:lstStyle/>
        <a:p>
          <a:endParaRPr lang="en-US"/>
        </a:p>
      </dgm:t>
    </dgm:pt>
    <dgm:pt modelId="{623A7436-01C1-8142-A13C-7A6A88D7623D}" type="pres">
      <dgm:prSet presAssocID="{AF40E557-DD8D-4B35-B710-B3DB7032A314}" presName="linear" presStyleCnt="0">
        <dgm:presLayoutVars>
          <dgm:animLvl val="lvl"/>
          <dgm:resizeHandles val="exact"/>
        </dgm:presLayoutVars>
      </dgm:prSet>
      <dgm:spPr/>
    </dgm:pt>
    <dgm:pt modelId="{B840E768-37C8-2348-8677-E5BD83E1ECA2}" type="pres">
      <dgm:prSet presAssocID="{C11DF486-41E1-4667-B513-FEC94461A61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3D6AC6E-F8DD-5643-AECD-EAD5A443CA14}" type="pres">
      <dgm:prSet presAssocID="{A5AFE422-0497-4FCA-97FE-EC7EBB98B9EC}" presName="spacer" presStyleCnt="0"/>
      <dgm:spPr/>
    </dgm:pt>
    <dgm:pt modelId="{9C47B604-F657-4E4E-B749-DC4C0B2B0588}" type="pres">
      <dgm:prSet presAssocID="{AE2BF287-30A1-4B52-8A00-72866D9B79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2117B15-1644-1546-B9FC-92FE5F1C83E2}" type="pres">
      <dgm:prSet presAssocID="{6926F610-3159-4AFA-B5C4-550DA87C5AA8}" presName="spacer" presStyleCnt="0"/>
      <dgm:spPr/>
    </dgm:pt>
    <dgm:pt modelId="{458588D1-9897-BF41-8266-7D7359AE53C8}" type="pres">
      <dgm:prSet presAssocID="{5F88C4CB-9803-4FBC-B1EC-44ACE1CAEC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A9FE383-1EC6-EC47-AB73-6397C4DF076D}" type="pres">
      <dgm:prSet presAssocID="{B6DBB3FA-AF90-4CAB-9FBE-00967DE96ADE}" presName="spacer" presStyleCnt="0"/>
      <dgm:spPr/>
    </dgm:pt>
    <dgm:pt modelId="{21CC94D2-03FF-D340-8F8C-CAEBF6FFC929}" type="pres">
      <dgm:prSet presAssocID="{F3B127F5-BF85-4794-99FD-4E1DD10E1C3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3B3B300-F9E0-CB45-BAB5-D5E8487C744D}" type="presOf" srcId="{5F88C4CB-9803-4FBC-B1EC-44ACE1CAEC41}" destId="{458588D1-9897-BF41-8266-7D7359AE53C8}" srcOrd="0" destOrd="0" presId="urn:microsoft.com/office/officeart/2005/8/layout/vList2"/>
    <dgm:cxn modelId="{EEFFEB1A-4C59-402F-A2ED-EA84B6DD3DFA}" srcId="{AF40E557-DD8D-4B35-B710-B3DB7032A314}" destId="{F3B127F5-BF85-4794-99FD-4E1DD10E1C38}" srcOrd="3" destOrd="0" parTransId="{5C3CF1BB-8C14-4720-93AA-1348D5B4F51F}" sibTransId="{A7B62B7C-D797-4247-AFBB-EAB856140C25}"/>
    <dgm:cxn modelId="{5DF0423C-AE01-E04C-885D-E8146DD7E210}" type="presOf" srcId="{AE2BF287-30A1-4B52-8A00-72866D9B798D}" destId="{9C47B604-F657-4E4E-B749-DC4C0B2B0588}" srcOrd="0" destOrd="0" presId="urn:microsoft.com/office/officeart/2005/8/layout/vList2"/>
    <dgm:cxn modelId="{72403A3E-2BA2-4779-9664-24CF0EC98CA0}" srcId="{AF40E557-DD8D-4B35-B710-B3DB7032A314}" destId="{AE2BF287-30A1-4B52-8A00-72866D9B798D}" srcOrd="1" destOrd="0" parTransId="{8E857B7B-A498-462F-BAF5-F09EA92DFF3B}" sibTransId="{6926F610-3159-4AFA-B5C4-550DA87C5AA8}"/>
    <dgm:cxn modelId="{65D50361-7215-4E72-9CC0-A4C1C5EE2A1E}" srcId="{AF40E557-DD8D-4B35-B710-B3DB7032A314}" destId="{5F88C4CB-9803-4FBC-B1EC-44ACE1CAEC41}" srcOrd="2" destOrd="0" parTransId="{F7259707-C9CD-4ECE-90E3-27E4AF5341CA}" sibTransId="{B6DBB3FA-AF90-4CAB-9FBE-00967DE96ADE}"/>
    <dgm:cxn modelId="{79C84797-3B42-E940-92BB-8D4118283B9A}" type="presOf" srcId="{F3B127F5-BF85-4794-99FD-4E1DD10E1C38}" destId="{21CC94D2-03FF-D340-8F8C-CAEBF6FFC929}" srcOrd="0" destOrd="0" presId="urn:microsoft.com/office/officeart/2005/8/layout/vList2"/>
    <dgm:cxn modelId="{0F42BB9D-94FB-6D40-9967-ED8A9013A1E9}" type="presOf" srcId="{AF40E557-DD8D-4B35-B710-B3DB7032A314}" destId="{623A7436-01C1-8142-A13C-7A6A88D7623D}" srcOrd="0" destOrd="0" presId="urn:microsoft.com/office/officeart/2005/8/layout/vList2"/>
    <dgm:cxn modelId="{B3E8F4DD-AC71-D64B-95FB-DB895E44C909}" type="presOf" srcId="{C11DF486-41E1-4667-B513-FEC94461A619}" destId="{B840E768-37C8-2348-8677-E5BD83E1ECA2}" srcOrd="0" destOrd="0" presId="urn:microsoft.com/office/officeart/2005/8/layout/vList2"/>
    <dgm:cxn modelId="{4223ABE0-8BD5-4B78-AE8F-FA1ED5C699F3}" srcId="{AF40E557-DD8D-4B35-B710-B3DB7032A314}" destId="{C11DF486-41E1-4667-B513-FEC94461A619}" srcOrd="0" destOrd="0" parTransId="{BABBF724-2CDB-466A-81F3-3D414A5E1E5B}" sibTransId="{A5AFE422-0497-4FCA-97FE-EC7EBB98B9EC}"/>
    <dgm:cxn modelId="{E2BCA0CE-741E-CA4A-B59F-2947FA732825}" type="presParOf" srcId="{623A7436-01C1-8142-A13C-7A6A88D7623D}" destId="{B840E768-37C8-2348-8677-E5BD83E1ECA2}" srcOrd="0" destOrd="0" presId="urn:microsoft.com/office/officeart/2005/8/layout/vList2"/>
    <dgm:cxn modelId="{D0D6A5A6-C4B5-1744-B704-7759A155E125}" type="presParOf" srcId="{623A7436-01C1-8142-A13C-7A6A88D7623D}" destId="{43D6AC6E-F8DD-5643-AECD-EAD5A443CA14}" srcOrd="1" destOrd="0" presId="urn:microsoft.com/office/officeart/2005/8/layout/vList2"/>
    <dgm:cxn modelId="{8844AC96-ABFA-B34D-83B6-11E576E1A57F}" type="presParOf" srcId="{623A7436-01C1-8142-A13C-7A6A88D7623D}" destId="{9C47B604-F657-4E4E-B749-DC4C0B2B0588}" srcOrd="2" destOrd="0" presId="urn:microsoft.com/office/officeart/2005/8/layout/vList2"/>
    <dgm:cxn modelId="{84B5B8AC-72FD-8D4C-9DF5-FFE63397B035}" type="presParOf" srcId="{623A7436-01C1-8142-A13C-7A6A88D7623D}" destId="{02117B15-1644-1546-B9FC-92FE5F1C83E2}" srcOrd="3" destOrd="0" presId="urn:microsoft.com/office/officeart/2005/8/layout/vList2"/>
    <dgm:cxn modelId="{84BD69A2-8C49-0042-AD89-6E1031DB476B}" type="presParOf" srcId="{623A7436-01C1-8142-A13C-7A6A88D7623D}" destId="{458588D1-9897-BF41-8266-7D7359AE53C8}" srcOrd="4" destOrd="0" presId="urn:microsoft.com/office/officeart/2005/8/layout/vList2"/>
    <dgm:cxn modelId="{4CCAD7A2-52DF-3E4C-94A7-A4F7AA5FF246}" type="presParOf" srcId="{623A7436-01C1-8142-A13C-7A6A88D7623D}" destId="{8A9FE383-1EC6-EC47-AB73-6397C4DF076D}" srcOrd="5" destOrd="0" presId="urn:microsoft.com/office/officeart/2005/8/layout/vList2"/>
    <dgm:cxn modelId="{9561D41B-30EC-BA4F-B50A-97177FB592B3}" type="presParOf" srcId="{623A7436-01C1-8142-A13C-7A6A88D7623D}" destId="{21CC94D2-03FF-D340-8F8C-CAEBF6FFC92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AC4E8F1-383D-E149-BC9A-CD4CA4391F4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EB532E-3A22-534F-A51A-E7BC3CED9CE5}">
      <dgm:prSet/>
      <dgm:spPr/>
      <dgm:t>
        <a:bodyPr/>
        <a:lstStyle/>
        <a:p>
          <a:r>
            <a:rPr lang="en-US"/>
            <a:t>NAU takes it seriously, so do I</a:t>
          </a:r>
        </a:p>
      </dgm:t>
    </dgm:pt>
    <dgm:pt modelId="{DB28049E-E3FF-BC41-8250-A5A9F6A4F8DC}" type="parTrans" cxnId="{0518D5B5-918A-C34E-8558-48DDA2D436CD}">
      <dgm:prSet/>
      <dgm:spPr/>
      <dgm:t>
        <a:bodyPr/>
        <a:lstStyle/>
        <a:p>
          <a:endParaRPr lang="en-US"/>
        </a:p>
      </dgm:t>
    </dgm:pt>
    <dgm:pt modelId="{947DA7D1-20F2-3140-AF4A-E8D3BE3068FA}" type="sibTrans" cxnId="{0518D5B5-918A-C34E-8558-48DDA2D436CD}">
      <dgm:prSet/>
      <dgm:spPr/>
      <dgm:t>
        <a:bodyPr/>
        <a:lstStyle/>
        <a:p>
          <a:endParaRPr lang="en-US"/>
        </a:p>
      </dgm:t>
    </dgm:pt>
    <dgm:pt modelId="{EDAD2464-0024-6243-8F07-12E89F7FB386}">
      <dgm:prSet/>
      <dgm:spPr/>
      <dgm:t>
        <a:bodyPr/>
        <a:lstStyle/>
        <a:p>
          <a:r>
            <a:rPr lang="en-US"/>
            <a:t>You may get away with it for some time, but not forever</a:t>
          </a:r>
        </a:p>
      </dgm:t>
    </dgm:pt>
    <dgm:pt modelId="{EE83936A-CECA-0241-9D32-C36D99C513C5}" type="parTrans" cxnId="{84410A96-14D9-DB41-8001-EC31118E50F6}">
      <dgm:prSet/>
      <dgm:spPr/>
      <dgm:t>
        <a:bodyPr/>
        <a:lstStyle/>
        <a:p>
          <a:endParaRPr lang="en-US"/>
        </a:p>
      </dgm:t>
    </dgm:pt>
    <dgm:pt modelId="{DB6D9DEC-3A63-9249-812D-9B070A5C3F77}" type="sibTrans" cxnId="{84410A96-14D9-DB41-8001-EC31118E50F6}">
      <dgm:prSet/>
      <dgm:spPr/>
      <dgm:t>
        <a:bodyPr/>
        <a:lstStyle/>
        <a:p>
          <a:endParaRPr lang="en-US"/>
        </a:p>
      </dgm:t>
    </dgm:pt>
    <dgm:pt modelId="{D60E6CAE-C52F-B548-9B78-D9C082A98B85}">
      <dgm:prSet/>
      <dgm:spPr/>
      <dgm:t>
        <a:bodyPr/>
        <a:lstStyle/>
        <a:p>
          <a:r>
            <a:rPr lang="en-US"/>
            <a:t>You would be surprised by how easily we can spot it</a:t>
          </a:r>
        </a:p>
      </dgm:t>
    </dgm:pt>
    <dgm:pt modelId="{77803B63-B214-F040-9BF0-988A5C11EAD7}" type="parTrans" cxnId="{2D9658BE-FC3D-C54E-A8CA-EC169243CB45}">
      <dgm:prSet/>
      <dgm:spPr/>
      <dgm:t>
        <a:bodyPr/>
        <a:lstStyle/>
        <a:p>
          <a:endParaRPr lang="en-US"/>
        </a:p>
      </dgm:t>
    </dgm:pt>
    <dgm:pt modelId="{40582BF7-A53C-CE48-8185-F952378C053D}" type="sibTrans" cxnId="{2D9658BE-FC3D-C54E-A8CA-EC169243CB45}">
      <dgm:prSet/>
      <dgm:spPr/>
      <dgm:t>
        <a:bodyPr/>
        <a:lstStyle/>
        <a:p>
          <a:endParaRPr lang="en-US"/>
        </a:p>
      </dgm:t>
    </dgm:pt>
    <dgm:pt modelId="{05D2657D-165F-744D-A41E-6F845A149CB7}">
      <dgm:prSet/>
      <dgm:spPr/>
      <dgm:t>
        <a:bodyPr/>
        <a:lstStyle/>
        <a:p>
          <a:r>
            <a:rPr lang="en-US"/>
            <a:t>Both cheaters and facilitators are penalized</a:t>
          </a:r>
        </a:p>
      </dgm:t>
    </dgm:pt>
    <dgm:pt modelId="{78ACBFB5-5FEC-3E49-A84F-01FE455E656B}" type="parTrans" cxnId="{7B517EA3-B1D8-244E-88FE-0AAB764DEB5F}">
      <dgm:prSet/>
      <dgm:spPr/>
      <dgm:t>
        <a:bodyPr/>
        <a:lstStyle/>
        <a:p>
          <a:endParaRPr lang="en-US"/>
        </a:p>
      </dgm:t>
    </dgm:pt>
    <dgm:pt modelId="{35BA18C1-E1EE-6C49-84FD-AF69D71DB5CA}" type="sibTrans" cxnId="{7B517EA3-B1D8-244E-88FE-0AAB764DEB5F}">
      <dgm:prSet/>
      <dgm:spPr/>
      <dgm:t>
        <a:bodyPr/>
        <a:lstStyle/>
        <a:p>
          <a:endParaRPr lang="en-US"/>
        </a:p>
      </dgm:t>
    </dgm:pt>
    <dgm:pt modelId="{67A691FE-A48E-804D-99F0-0A2450BA3F6C}" type="pres">
      <dgm:prSet presAssocID="{CAC4E8F1-383D-E149-BC9A-CD4CA4391F4C}" presName="vert0" presStyleCnt="0">
        <dgm:presLayoutVars>
          <dgm:dir/>
          <dgm:animOne val="branch"/>
          <dgm:animLvl val="lvl"/>
        </dgm:presLayoutVars>
      </dgm:prSet>
      <dgm:spPr/>
    </dgm:pt>
    <dgm:pt modelId="{906C5FDC-A77C-5641-898A-2A0F020EC326}" type="pres">
      <dgm:prSet presAssocID="{DBEB532E-3A22-534F-A51A-E7BC3CED9CE5}" presName="thickLine" presStyleLbl="alignNode1" presStyleIdx="0" presStyleCnt="4"/>
      <dgm:spPr/>
    </dgm:pt>
    <dgm:pt modelId="{A81CBE54-D001-DE47-B927-B581EA958B0C}" type="pres">
      <dgm:prSet presAssocID="{DBEB532E-3A22-534F-A51A-E7BC3CED9CE5}" presName="horz1" presStyleCnt="0"/>
      <dgm:spPr/>
    </dgm:pt>
    <dgm:pt modelId="{D92E8833-10CB-4747-8B4B-071EC9E3ECB2}" type="pres">
      <dgm:prSet presAssocID="{DBEB532E-3A22-534F-A51A-E7BC3CED9CE5}" presName="tx1" presStyleLbl="revTx" presStyleIdx="0" presStyleCnt="4"/>
      <dgm:spPr/>
    </dgm:pt>
    <dgm:pt modelId="{8D372C88-C5CB-8445-8D17-8DA0E6E58CCB}" type="pres">
      <dgm:prSet presAssocID="{DBEB532E-3A22-534F-A51A-E7BC3CED9CE5}" presName="vert1" presStyleCnt="0"/>
      <dgm:spPr/>
    </dgm:pt>
    <dgm:pt modelId="{44323672-33C2-3C4F-AF40-D21DA10AA1B5}" type="pres">
      <dgm:prSet presAssocID="{EDAD2464-0024-6243-8F07-12E89F7FB386}" presName="thickLine" presStyleLbl="alignNode1" presStyleIdx="1" presStyleCnt="4"/>
      <dgm:spPr/>
    </dgm:pt>
    <dgm:pt modelId="{0222CBC8-EF30-B242-8781-DB8DD113AA14}" type="pres">
      <dgm:prSet presAssocID="{EDAD2464-0024-6243-8F07-12E89F7FB386}" presName="horz1" presStyleCnt="0"/>
      <dgm:spPr/>
    </dgm:pt>
    <dgm:pt modelId="{0A6178CB-2D68-2A48-ACF5-C94B29B253A7}" type="pres">
      <dgm:prSet presAssocID="{EDAD2464-0024-6243-8F07-12E89F7FB386}" presName="tx1" presStyleLbl="revTx" presStyleIdx="1" presStyleCnt="4"/>
      <dgm:spPr/>
    </dgm:pt>
    <dgm:pt modelId="{B27F09BB-68B6-1349-A460-50A58D3C7C14}" type="pres">
      <dgm:prSet presAssocID="{EDAD2464-0024-6243-8F07-12E89F7FB386}" presName="vert1" presStyleCnt="0"/>
      <dgm:spPr/>
    </dgm:pt>
    <dgm:pt modelId="{AF2B50CC-5B6D-634A-823B-7B975AB2695D}" type="pres">
      <dgm:prSet presAssocID="{D60E6CAE-C52F-B548-9B78-D9C082A98B85}" presName="thickLine" presStyleLbl="alignNode1" presStyleIdx="2" presStyleCnt="4"/>
      <dgm:spPr/>
    </dgm:pt>
    <dgm:pt modelId="{75CBDCD5-DBD1-5541-B28E-DBE646418A17}" type="pres">
      <dgm:prSet presAssocID="{D60E6CAE-C52F-B548-9B78-D9C082A98B85}" presName="horz1" presStyleCnt="0"/>
      <dgm:spPr/>
    </dgm:pt>
    <dgm:pt modelId="{FB25AF61-EF63-864D-9E9A-17C41D444A21}" type="pres">
      <dgm:prSet presAssocID="{D60E6CAE-C52F-B548-9B78-D9C082A98B85}" presName="tx1" presStyleLbl="revTx" presStyleIdx="2" presStyleCnt="4"/>
      <dgm:spPr/>
    </dgm:pt>
    <dgm:pt modelId="{757ADB11-5700-DC4A-B6B0-8209AA4AAB5D}" type="pres">
      <dgm:prSet presAssocID="{D60E6CAE-C52F-B548-9B78-D9C082A98B85}" presName="vert1" presStyleCnt="0"/>
      <dgm:spPr/>
    </dgm:pt>
    <dgm:pt modelId="{6199B78D-3536-7F4A-8938-8A4234AF5BF0}" type="pres">
      <dgm:prSet presAssocID="{05D2657D-165F-744D-A41E-6F845A149CB7}" presName="thickLine" presStyleLbl="alignNode1" presStyleIdx="3" presStyleCnt="4"/>
      <dgm:spPr/>
    </dgm:pt>
    <dgm:pt modelId="{6957118B-0010-AA47-AA73-E1468929DA91}" type="pres">
      <dgm:prSet presAssocID="{05D2657D-165F-744D-A41E-6F845A149CB7}" presName="horz1" presStyleCnt="0"/>
      <dgm:spPr/>
    </dgm:pt>
    <dgm:pt modelId="{E2AD2769-FE09-2048-BB3F-76DB714AB600}" type="pres">
      <dgm:prSet presAssocID="{05D2657D-165F-744D-A41E-6F845A149CB7}" presName="tx1" presStyleLbl="revTx" presStyleIdx="3" presStyleCnt="4"/>
      <dgm:spPr/>
    </dgm:pt>
    <dgm:pt modelId="{C6E03C5D-2A92-4149-B783-1EE868BBFE22}" type="pres">
      <dgm:prSet presAssocID="{05D2657D-165F-744D-A41E-6F845A149CB7}" presName="vert1" presStyleCnt="0"/>
      <dgm:spPr/>
    </dgm:pt>
  </dgm:ptLst>
  <dgm:cxnLst>
    <dgm:cxn modelId="{96806E80-AB4C-EE48-A760-293F4761CADA}" type="presOf" srcId="{D60E6CAE-C52F-B548-9B78-D9C082A98B85}" destId="{FB25AF61-EF63-864D-9E9A-17C41D444A21}" srcOrd="0" destOrd="0" presId="urn:microsoft.com/office/officeart/2008/layout/LinedList"/>
    <dgm:cxn modelId="{84410A96-14D9-DB41-8001-EC31118E50F6}" srcId="{CAC4E8F1-383D-E149-BC9A-CD4CA4391F4C}" destId="{EDAD2464-0024-6243-8F07-12E89F7FB386}" srcOrd="1" destOrd="0" parTransId="{EE83936A-CECA-0241-9D32-C36D99C513C5}" sibTransId="{DB6D9DEC-3A63-9249-812D-9B070A5C3F77}"/>
    <dgm:cxn modelId="{7B517EA3-B1D8-244E-88FE-0AAB764DEB5F}" srcId="{CAC4E8F1-383D-E149-BC9A-CD4CA4391F4C}" destId="{05D2657D-165F-744D-A41E-6F845A149CB7}" srcOrd="3" destOrd="0" parTransId="{78ACBFB5-5FEC-3E49-A84F-01FE455E656B}" sibTransId="{35BA18C1-E1EE-6C49-84FD-AF69D71DB5CA}"/>
    <dgm:cxn modelId="{0518D5B5-918A-C34E-8558-48DDA2D436CD}" srcId="{CAC4E8F1-383D-E149-BC9A-CD4CA4391F4C}" destId="{DBEB532E-3A22-534F-A51A-E7BC3CED9CE5}" srcOrd="0" destOrd="0" parTransId="{DB28049E-E3FF-BC41-8250-A5A9F6A4F8DC}" sibTransId="{947DA7D1-20F2-3140-AF4A-E8D3BE3068FA}"/>
    <dgm:cxn modelId="{2D9658BE-FC3D-C54E-A8CA-EC169243CB45}" srcId="{CAC4E8F1-383D-E149-BC9A-CD4CA4391F4C}" destId="{D60E6CAE-C52F-B548-9B78-D9C082A98B85}" srcOrd="2" destOrd="0" parTransId="{77803B63-B214-F040-9BF0-988A5C11EAD7}" sibTransId="{40582BF7-A53C-CE48-8185-F952378C053D}"/>
    <dgm:cxn modelId="{871360C2-1EC6-FA43-B088-9062B9917448}" type="presOf" srcId="{DBEB532E-3A22-534F-A51A-E7BC3CED9CE5}" destId="{D92E8833-10CB-4747-8B4B-071EC9E3ECB2}" srcOrd="0" destOrd="0" presId="urn:microsoft.com/office/officeart/2008/layout/LinedList"/>
    <dgm:cxn modelId="{9041A1ED-4C59-7A44-A239-325FFF84B38E}" type="presOf" srcId="{05D2657D-165F-744D-A41E-6F845A149CB7}" destId="{E2AD2769-FE09-2048-BB3F-76DB714AB600}" srcOrd="0" destOrd="0" presId="urn:microsoft.com/office/officeart/2008/layout/LinedList"/>
    <dgm:cxn modelId="{D3B520F7-ABDE-D646-AF37-F34A89BD26A6}" type="presOf" srcId="{EDAD2464-0024-6243-8F07-12E89F7FB386}" destId="{0A6178CB-2D68-2A48-ACF5-C94B29B253A7}" srcOrd="0" destOrd="0" presId="urn:microsoft.com/office/officeart/2008/layout/LinedList"/>
    <dgm:cxn modelId="{BF2596FD-B14A-0649-BF4E-C2F9A8DCF4D1}" type="presOf" srcId="{CAC4E8F1-383D-E149-BC9A-CD4CA4391F4C}" destId="{67A691FE-A48E-804D-99F0-0A2450BA3F6C}" srcOrd="0" destOrd="0" presId="urn:microsoft.com/office/officeart/2008/layout/LinedList"/>
    <dgm:cxn modelId="{10CAD90A-547A-DE4C-A051-4A3809AEB143}" type="presParOf" srcId="{67A691FE-A48E-804D-99F0-0A2450BA3F6C}" destId="{906C5FDC-A77C-5641-898A-2A0F020EC326}" srcOrd="0" destOrd="0" presId="urn:microsoft.com/office/officeart/2008/layout/LinedList"/>
    <dgm:cxn modelId="{5D5F34D1-D207-F94B-819C-865DFCC569DC}" type="presParOf" srcId="{67A691FE-A48E-804D-99F0-0A2450BA3F6C}" destId="{A81CBE54-D001-DE47-B927-B581EA958B0C}" srcOrd="1" destOrd="0" presId="urn:microsoft.com/office/officeart/2008/layout/LinedList"/>
    <dgm:cxn modelId="{3D257CD2-29A3-514C-8183-8938873CA847}" type="presParOf" srcId="{A81CBE54-D001-DE47-B927-B581EA958B0C}" destId="{D92E8833-10CB-4747-8B4B-071EC9E3ECB2}" srcOrd="0" destOrd="0" presId="urn:microsoft.com/office/officeart/2008/layout/LinedList"/>
    <dgm:cxn modelId="{20167F33-C733-0A4E-8978-B59903968A70}" type="presParOf" srcId="{A81CBE54-D001-DE47-B927-B581EA958B0C}" destId="{8D372C88-C5CB-8445-8D17-8DA0E6E58CCB}" srcOrd="1" destOrd="0" presId="urn:microsoft.com/office/officeart/2008/layout/LinedList"/>
    <dgm:cxn modelId="{056A1FBD-8F13-364D-BFD5-581146EF6EE4}" type="presParOf" srcId="{67A691FE-A48E-804D-99F0-0A2450BA3F6C}" destId="{44323672-33C2-3C4F-AF40-D21DA10AA1B5}" srcOrd="2" destOrd="0" presId="urn:microsoft.com/office/officeart/2008/layout/LinedList"/>
    <dgm:cxn modelId="{624FA710-A505-E441-AA2B-53342099F5C3}" type="presParOf" srcId="{67A691FE-A48E-804D-99F0-0A2450BA3F6C}" destId="{0222CBC8-EF30-B242-8781-DB8DD113AA14}" srcOrd="3" destOrd="0" presId="urn:microsoft.com/office/officeart/2008/layout/LinedList"/>
    <dgm:cxn modelId="{CED3077A-3DA4-034B-8BDA-8418B1970BA6}" type="presParOf" srcId="{0222CBC8-EF30-B242-8781-DB8DD113AA14}" destId="{0A6178CB-2D68-2A48-ACF5-C94B29B253A7}" srcOrd="0" destOrd="0" presId="urn:microsoft.com/office/officeart/2008/layout/LinedList"/>
    <dgm:cxn modelId="{AF8F6E39-D231-284A-BCF0-D4FAE9B96ACA}" type="presParOf" srcId="{0222CBC8-EF30-B242-8781-DB8DD113AA14}" destId="{B27F09BB-68B6-1349-A460-50A58D3C7C14}" srcOrd="1" destOrd="0" presId="urn:microsoft.com/office/officeart/2008/layout/LinedList"/>
    <dgm:cxn modelId="{7D255033-31CD-CE47-A0E6-88EAB93E8531}" type="presParOf" srcId="{67A691FE-A48E-804D-99F0-0A2450BA3F6C}" destId="{AF2B50CC-5B6D-634A-823B-7B975AB2695D}" srcOrd="4" destOrd="0" presId="urn:microsoft.com/office/officeart/2008/layout/LinedList"/>
    <dgm:cxn modelId="{309B1553-1CC7-AD41-A538-56B05A0E1D90}" type="presParOf" srcId="{67A691FE-A48E-804D-99F0-0A2450BA3F6C}" destId="{75CBDCD5-DBD1-5541-B28E-DBE646418A17}" srcOrd="5" destOrd="0" presId="urn:microsoft.com/office/officeart/2008/layout/LinedList"/>
    <dgm:cxn modelId="{E4623D85-D81C-984A-927A-EA5A2D69C6AD}" type="presParOf" srcId="{75CBDCD5-DBD1-5541-B28E-DBE646418A17}" destId="{FB25AF61-EF63-864D-9E9A-17C41D444A21}" srcOrd="0" destOrd="0" presId="urn:microsoft.com/office/officeart/2008/layout/LinedList"/>
    <dgm:cxn modelId="{47222C8E-9E76-6A4F-8AA4-AC81207EC5FB}" type="presParOf" srcId="{75CBDCD5-DBD1-5541-B28E-DBE646418A17}" destId="{757ADB11-5700-DC4A-B6B0-8209AA4AAB5D}" srcOrd="1" destOrd="0" presId="urn:microsoft.com/office/officeart/2008/layout/LinedList"/>
    <dgm:cxn modelId="{B1305401-C801-834C-952D-FC615FAFF94B}" type="presParOf" srcId="{67A691FE-A48E-804D-99F0-0A2450BA3F6C}" destId="{6199B78D-3536-7F4A-8938-8A4234AF5BF0}" srcOrd="6" destOrd="0" presId="urn:microsoft.com/office/officeart/2008/layout/LinedList"/>
    <dgm:cxn modelId="{78613E18-505B-4844-A781-9C346769CB84}" type="presParOf" srcId="{67A691FE-A48E-804D-99F0-0A2450BA3F6C}" destId="{6957118B-0010-AA47-AA73-E1468929DA91}" srcOrd="7" destOrd="0" presId="urn:microsoft.com/office/officeart/2008/layout/LinedList"/>
    <dgm:cxn modelId="{26C753F7-F55E-304F-958D-49F4DB842D40}" type="presParOf" srcId="{6957118B-0010-AA47-AA73-E1468929DA91}" destId="{E2AD2769-FE09-2048-BB3F-76DB714AB600}" srcOrd="0" destOrd="0" presId="urn:microsoft.com/office/officeart/2008/layout/LinedList"/>
    <dgm:cxn modelId="{6BADF889-36CB-8E43-9B00-8336BA363E77}" type="presParOf" srcId="{6957118B-0010-AA47-AA73-E1468929DA91}" destId="{C6E03C5D-2A92-4149-B783-1EE868BBFE2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C5AAD04-DEB7-4EF7-BC86-B13B019BAE8D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30AB93-0B6A-4059-9575-C2BB61C8EF8B}">
      <dgm:prSet/>
      <dgm:spPr/>
      <dgm:t>
        <a:bodyPr/>
        <a:lstStyle/>
        <a:p>
          <a:r>
            <a:rPr lang="en-US" b="1" dirty="0"/>
            <a:t>Where to find me:</a:t>
          </a:r>
          <a:endParaRPr lang="en-US" dirty="0"/>
        </a:p>
      </dgm:t>
    </dgm:pt>
    <dgm:pt modelId="{1D4C448A-9B35-44F4-89C1-985F4AA75ADC}" type="parTrans" cxnId="{D80FD8E0-B353-404E-BA27-767711048F26}">
      <dgm:prSet/>
      <dgm:spPr/>
      <dgm:t>
        <a:bodyPr/>
        <a:lstStyle/>
        <a:p>
          <a:endParaRPr lang="en-US"/>
        </a:p>
      </dgm:t>
    </dgm:pt>
    <dgm:pt modelId="{59564190-73D3-4B06-928B-AF265C57041B}" type="sibTrans" cxnId="{D80FD8E0-B353-404E-BA27-767711048F26}">
      <dgm:prSet/>
      <dgm:spPr/>
      <dgm:t>
        <a:bodyPr/>
        <a:lstStyle/>
        <a:p>
          <a:endParaRPr lang="en-US"/>
        </a:p>
      </dgm:t>
    </dgm:pt>
    <dgm:pt modelId="{3383A312-85E2-44F3-8412-49D759F21BC7}">
      <dgm:prSet/>
      <dgm:spPr/>
      <dgm:t>
        <a:bodyPr/>
        <a:lstStyle/>
        <a:p>
          <a:r>
            <a:rPr lang="en-US" dirty="0"/>
            <a:t>MS Teams (Check our </a:t>
          </a:r>
          <a:r>
            <a:rPr lang="en-US" dirty="0" err="1"/>
            <a:t>BBLearn</a:t>
          </a:r>
          <a:r>
            <a:rPr lang="en-US" dirty="0"/>
            <a:t>/GitHub page)</a:t>
          </a:r>
        </a:p>
      </dgm:t>
    </dgm:pt>
    <dgm:pt modelId="{B1E7F532-7A65-421E-AE43-73B1C7950724}" type="parTrans" cxnId="{9D142B8F-287C-4388-A64E-1806F8636A4F}">
      <dgm:prSet/>
      <dgm:spPr/>
      <dgm:t>
        <a:bodyPr/>
        <a:lstStyle/>
        <a:p>
          <a:endParaRPr lang="en-US"/>
        </a:p>
      </dgm:t>
    </dgm:pt>
    <dgm:pt modelId="{D89A2174-D9B1-4E09-A6FF-D766B6FBDA11}" type="sibTrans" cxnId="{9D142B8F-287C-4388-A64E-1806F8636A4F}">
      <dgm:prSet/>
      <dgm:spPr/>
      <dgm:t>
        <a:bodyPr/>
        <a:lstStyle/>
        <a:p>
          <a:endParaRPr lang="en-US"/>
        </a:p>
      </dgm:t>
    </dgm:pt>
    <dgm:pt modelId="{0879A624-EFD4-4F4F-9B7E-483A2B00C02C}">
      <dgm:prSet/>
      <dgm:spPr/>
      <dgm:t>
        <a:bodyPr/>
        <a:lstStyle/>
        <a:p>
          <a:r>
            <a:rPr lang="en-US"/>
            <a:t>Room 090-205 (check the Office Hours or schedule an appointment)</a:t>
          </a:r>
        </a:p>
      </dgm:t>
    </dgm:pt>
    <dgm:pt modelId="{24C4883A-4966-4BF1-8FFB-75DF705061BF}" type="parTrans" cxnId="{374EF2DE-166B-4E9E-9CB9-36DB26C04F48}">
      <dgm:prSet/>
      <dgm:spPr/>
      <dgm:t>
        <a:bodyPr/>
        <a:lstStyle/>
        <a:p>
          <a:endParaRPr lang="en-US"/>
        </a:p>
      </dgm:t>
    </dgm:pt>
    <dgm:pt modelId="{E00F3138-1076-47DC-9A67-2B4302B40610}" type="sibTrans" cxnId="{374EF2DE-166B-4E9E-9CB9-36DB26C04F48}">
      <dgm:prSet/>
      <dgm:spPr/>
      <dgm:t>
        <a:bodyPr/>
        <a:lstStyle/>
        <a:p>
          <a:endParaRPr lang="en-US"/>
        </a:p>
      </dgm:t>
    </dgm:pt>
    <dgm:pt modelId="{F539801E-C6C0-4B47-8A14-C663A9E6EEF5}">
      <dgm:prSet/>
      <dgm:spPr/>
      <dgm:t>
        <a:bodyPr/>
        <a:lstStyle/>
        <a:p>
          <a:r>
            <a:rPr lang="en-US" b="1"/>
            <a:t>Igor.Steinmacher@nau.edu</a:t>
          </a:r>
          <a:endParaRPr lang="en-US"/>
        </a:p>
      </dgm:t>
    </dgm:pt>
    <dgm:pt modelId="{C1AD36C8-A3B0-4318-9010-C6343A71FE9E}" type="parTrans" cxnId="{8959A534-8658-44E8-B016-41F2BC307A56}">
      <dgm:prSet/>
      <dgm:spPr/>
      <dgm:t>
        <a:bodyPr/>
        <a:lstStyle/>
        <a:p>
          <a:endParaRPr lang="en-US"/>
        </a:p>
      </dgm:t>
    </dgm:pt>
    <dgm:pt modelId="{6619FCC5-406A-47A2-B506-D6A9BC3F2870}" type="sibTrans" cxnId="{8959A534-8658-44E8-B016-41F2BC307A56}">
      <dgm:prSet/>
      <dgm:spPr/>
      <dgm:t>
        <a:bodyPr/>
        <a:lstStyle/>
        <a:p>
          <a:endParaRPr lang="en-US"/>
        </a:p>
      </dgm:t>
    </dgm:pt>
    <dgm:pt modelId="{20950F53-913B-4F05-86CC-64D84D5D4EED}">
      <dgm:prSet/>
      <dgm:spPr/>
      <dgm:t>
        <a:bodyPr/>
        <a:lstStyle/>
        <a:p>
          <a:r>
            <a:rPr lang="en-US" b="1"/>
            <a:t>Office Hours</a:t>
          </a:r>
          <a:r>
            <a:rPr lang="en-US"/>
            <a:t>: </a:t>
          </a:r>
        </a:p>
      </dgm:t>
    </dgm:pt>
    <dgm:pt modelId="{3D58803D-38AB-4254-B9FC-00E914559311}" type="parTrans" cxnId="{CE66EBAD-AAC1-4806-BF7D-C02742B3E2BA}">
      <dgm:prSet/>
      <dgm:spPr/>
      <dgm:t>
        <a:bodyPr/>
        <a:lstStyle/>
        <a:p>
          <a:endParaRPr lang="en-US"/>
        </a:p>
      </dgm:t>
    </dgm:pt>
    <dgm:pt modelId="{DB1D105C-66AC-4820-94CA-8932A2A06961}" type="sibTrans" cxnId="{CE66EBAD-AAC1-4806-BF7D-C02742B3E2BA}">
      <dgm:prSet/>
      <dgm:spPr/>
      <dgm:t>
        <a:bodyPr/>
        <a:lstStyle/>
        <a:p>
          <a:endParaRPr lang="en-US"/>
        </a:p>
      </dgm:t>
    </dgm:pt>
    <dgm:pt modelId="{CDDAFDDE-9110-4924-ABAD-7FF9FA582364}">
      <dgm:prSet/>
      <dgm:spPr/>
      <dgm:t>
        <a:bodyPr/>
        <a:lstStyle/>
        <a:p>
          <a:r>
            <a:rPr lang="en-US"/>
            <a:t>TuTh 08:30 – 09:30 AM</a:t>
          </a:r>
        </a:p>
      </dgm:t>
    </dgm:pt>
    <dgm:pt modelId="{011966B7-0850-4C2E-89DE-50CB952472C1}" type="parTrans" cxnId="{BA1E78D7-1194-444B-95F3-50967FA9039B}">
      <dgm:prSet/>
      <dgm:spPr/>
      <dgm:t>
        <a:bodyPr/>
        <a:lstStyle/>
        <a:p>
          <a:endParaRPr lang="en-US"/>
        </a:p>
      </dgm:t>
    </dgm:pt>
    <dgm:pt modelId="{B5442ABF-B85D-4885-A7FD-21649CF8E468}" type="sibTrans" cxnId="{BA1E78D7-1194-444B-95F3-50967FA9039B}">
      <dgm:prSet/>
      <dgm:spPr/>
      <dgm:t>
        <a:bodyPr/>
        <a:lstStyle/>
        <a:p>
          <a:endParaRPr lang="en-US"/>
        </a:p>
      </dgm:t>
    </dgm:pt>
    <dgm:pt modelId="{F11A93D9-A134-6947-BBA9-60AF3D5EEBEF}" type="pres">
      <dgm:prSet presAssocID="{CC5AAD04-DEB7-4EF7-BC86-B13B019BAE8D}" presName="linear" presStyleCnt="0">
        <dgm:presLayoutVars>
          <dgm:dir/>
          <dgm:animLvl val="lvl"/>
          <dgm:resizeHandles val="exact"/>
        </dgm:presLayoutVars>
      </dgm:prSet>
      <dgm:spPr/>
    </dgm:pt>
    <dgm:pt modelId="{4C0504B6-7502-A84A-BDBB-F76FD2235CFA}" type="pres">
      <dgm:prSet presAssocID="{BC30AB93-0B6A-4059-9575-C2BB61C8EF8B}" presName="parentLin" presStyleCnt="0"/>
      <dgm:spPr/>
    </dgm:pt>
    <dgm:pt modelId="{B6AFEDB6-EC50-A342-A178-8D68827A97F0}" type="pres">
      <dgm:prSet presAssocID="{BC30AB93-0B6A-4059-9575-C2BB61C8EF8B}" presName="parentLeftMargin" presStyleLbl="node1" presStyleIdx="0" presStyleCnt="2"/>
      <dgm:spPr/>
    </dgm:pt>
    <dgm:pt modelId="{6D54436E-85A3-5A48-9897-9DE3FEB62DB7}" type="pres">
      <dgm:prSet presAssocID="{BC30AB93-0B6A-4059-9575-C2BB61C8EF8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9C9FE8-0C55-4847-B6A5-850AD341EB56}" type="pres">
      <dgm:prSet presAssocID="{BC30AB93-0B6A-4059-9575-C2BB61C8EF8B}" presName="negativeSpace" presStyleCnt="0"/>
      <dgm:spPr/>
    </dgm:pt>
    <dgm:pt modelId="{C87A7FCE-93C4-DD4D-A65E-94D33FB54A46}" type="pres">
      <dgm:prSet presAssocID="{BC30AB93-0B6A-4059-9575-C2BB61C8EF8B}" presName="childText" presStyleLbl="conFgAcc1" presStyleIdx="0" presStyleCnt="2">
        <dgm:presLayoutVars>
          <dgm:bulletEnabled val="1"/>
        </dgm:presLayoutVars>
      </dgm:prSet>
      <dgm:spPr/>
    </dgm:pt>
    <dgm:pt modelId="{E8E93E95-8B47-1F46-BB1D-C98F0AB16EE2}" type="pres">
      <dgm:prSet presAssocID="{59564190-73D3-4B06-928B-AF265C57041B}" presName="spaceBetweenRectangles" presStyleCnt="0"/>
      <dgm:spPr/>
    </dgm:pt>
    <dgm:pt modelId="{15018570-7337-EB45-A00C-54A87D7569FC}" type="pres">
      <dgm:prSet presAssocID="{20950F53-913B-4F05-86CC-64D84D5D4EED}" presName="parentLin" presStyleCnt="0"/>
      <dgm:spPr/>
    </dgm:pt>
    <dgm:pt modelId="{AC71D7BA-71BD-C04A-959B-1BAED5E2BAFC}" type="pres">
      <dgm:prSet presAssocID="{20950F53-913B-4F05-86CC-64D84D5D4EED}" presName="parentLeftMargin" presStyleLbl="node1" presStyleIdx="0" presStyleCnt="2"/>
      <dgm:spPr/>
    </dgm:pt>
    <dgm:pt modelId="{090F28F2-18B3-6A4A-AFEC-10C4D64DADE2}" type="pres">
      <dgm:prSet presAssocID="{20950F53-913B-4F05-86CC-64D84D5D4EE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9D20DFF-BA1D-0941-AE90-6B3DE47CB47C}" type="pres">
      <dgm:prSet presAssocID="{20950F53-913B-4F05-86CC-64D84D5D4EED}" presName="negativeSpace" presStyleCnt="0"/>
      <dgm:spPr/>
    </dgm:pt>
    <dgm:pt modelId="{C8003971-8665-254E-866D-9055D77318F6}" type="pres">
      <dgm:prSet presAssocID="{20950F53-913B-4F05-86CC-64D84D5D4EE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D168809-2E7E-AE4D-8CBA-8CE09205FF09}" type="presOf" srcId="{BC30AB93-0B6A-4059-9575-C2BB61C8EF8B}" destId="{B6AFEDB6-EC50-A342-A178-8D68827A97F0}" srcOrd="0" destOrd="0" presId="urn:microsoft.com/office/officeart/2005/8/layout/list1"/>
    <dgm:cxn modelId="{509CEF1A-C234-354E-AB2D-C23831D8E9FB}" type="presOf" srcId="{CC5AAD04-DEB7-4EF7-BC86-B13B019BAE8D}" destId="{F11A93D9-A134-6947-BBA9-60AF3D5EEBEF}" srcOrd="0" destOrd="0" presId="urn:microsoft.com/office/officeart/2005/8/layout/list1"/>
    <dgm:cxn modelId="{13C0202C-DA93-E54C-8F39-AC949E3584A9}" type="presOf" srcId="{F539801E-C6C0-4B47-8A14-C663A9E6EEF5}" destId="{C87A7FCE-93C4-DD4D-A65E-94D33FB54A46}" srcOrd="0" destOrd="2" presId="urn:microsoft.com/office/officeart/2005/8/layout/list1"/>
    <dgm:cxn modelId="{8959A534-8658-44E8-B016-41F2BC307A56}" srcId="{BC30AB93-0B6A-4059-9575-C2BB61C8EF8B}" destId="{F539801E-C6C0-4B47-8A14-C663A9E6EEF5}" srcOrd="2" destOrd="0" parTransId="{C1AD36C8-A3B0-4318-9010-C6343A71FE9E}" sibTransId="{6619FCC5-406A-47A2-B506-D6A9BC3F2870}"/>
    <dgm:cxn modelId="{0C22C259-57FF-DF48-9A8D-9107DFF63FE3}" type="presOf" srcId="{3383A312-85E2-44F3-8412-49D759F21BC7}" destId="{C87A7FCE-93C4-DD4D-A65E-94D33FB54A46}" srcOrd="0" destOrd="0" presId="urn:microsoft.com/office/officeart/2005/8/layout/list1"/>
    <dgm:cxn modelId="{B220AA6B-331B-5347-B839-B3B34C3D52F8}" type="presOf" srcId="{BC30AB93-0B6A-4059-9575-C2BB61C8EF8B}" destId="{6D54436E-85A3-5A48-9897-9DE3FEB62DB7}" srcOrd="1" destOrd="0" presId="urn:microsoft.com/office/officeart/2005/8/layout/list1"/>
    <dgm:cxn modelId="{3DF2EE7C-881C-C842-B5D7-CA278F8EAFB4}" type="presOf" srcId="{0879A624-EFD4-4F4F-9B7E-483A2B00C02C}" destId="{C87A7FCE-93C4-DD4D-A65E-94D33FB54A46}" srcOrd="0" destOrd="1" presId="urn:microsoft.com/office/officeart/2005/8/layout/list1"/>
    <dgm:cxn modelId="{9D142B8F-287C-4388-A64E-1806F8636A4F}" srcId="{BC30AB93-0B6A-4059-9575-C2BB61C8EF8B}" destId="{3383A312-85E2-44F3-8412-49D759F21BC7}" srcOrd="0" destOrd="0" parTransId="{B1E7F532-7A65-421E-AE43-73B1C7950724}" sibTransId="{D89A2174-D9B1-4E09-A6FF-D766B6FBDA11}"/>
    <dgm:cxn modelId="{CE66EBAD-AAC1-4806-BF7D-C02742B3E2BA}" srcId="{CC5AAD04-DEB7-4EF7-BC86-B13B019BAE8D}" destId="{20950F53-913B-4F05-86CC-64D84D5D4EED}" srcOrd="1" destOrd="0" parTransId="{3D58803D-38AB-4254-B9FC-00E914559311}" sibTransId="{DB1D105C-66AC-4820-94CA-8932A2A06961}"/>
    <dgm:cxn modelId="{205282C7-DA91-984A-A0FE-A8613A2D6B9A}" type="presOf" srcId="{20950F53-913B-4F05-86CC-64D84D5D4EED}" destId="{090F28F2-18B3-6A4A-AFEC-10C4D64DADE2}" srcOrd="1" destOrd="0" presId="urn:microsoft.com/office/officeart/2005/8/layout/list1"/>
    <dgm:cxn modelId="{C8D8E5CB-E158-214F-AB3D-8C14D0E1729B}" type="presOf" srcId="{20950F53-913B-4F05-86CC-64D84D5D4EED}" destId="{AC71D7BA-71BD-C04A-959B-1BAED5E2BAFC}" srcOrd="0" destOrd="0" presId="urn:microsoft.com/office/officeart/2005/8/layout/list1"/>
    <dgm:cxn modelId="{BA1E78D7-1194-444B-95F3-50967FA9039B}" srcId="{20950F53-913B-4F05-86CC-64D84D5D4EED}" destId="{CDDAFDDE-9110-4924-ABAD-7FF9FA582364}" srcOrd="0" destOrd="0" parTransId="{011966B7-0850-4C2E-89DE-50CB952472C1}" sibTransId="{B5442ABF-B85D-4885-A7FD-21649CF8E468}"/>
    <dgm:cxn modelId="{374EF2DE-166B-4E9E-9CB9-36DB26C04F48}" srcId="{BC30AB93-0B6A-4059-9575-C2BB61C8EF8B}" destId="{0879A624-EFD4-4F4F-9B7E-483A2B00C02C}" srcOrd="1" destOrd="0" parTransId="{24C4883A-4966-4BF1-8FFB-75DF705061BF}" sibTransId="{E00F3138-1076-47DC-9A67-2B4302B40610}"/>
    <dgm:cxn modelId="{D80FD8E0-B353-404E-BA27-767711048F26}" srcId="{CC5AAD04-DEB7-4EF7-BC86-B13B019BAE8D}" destId="{BC30AB93-0B6A-4059-9575-C2BB61C8EF8B}" srcOrd="0" destOrd="0" parTransId="{1D4C448A-9B35-44F4-89C1-985F4AA75ADC}" sibTransId="{59564190-73D3-4B06-928B-AF265C57041B}"/>
    <dgm:cxn modelId="{986AC7E5-1BE0-EE4A-A2BC-3D83C21CCB85}" type="presOf" srcId="{CDDAFDDE-9110-4924-ABAD-7FF9FA582364}" destId="{C8003971-8665-254E-866D-9055D77318F6}" srcOrd="0" destOrd="0" presId="urn:microsoft.com/office/officeart/2005/8/layout/list1"/>
    <dgm:cxn modelId="{45D295C7-B37D-0D44-A3F6-779D098CEB9A}" type="presParOf" srcId="{F11A93D9-A134-6947-BBA9-60AF3D5EEBEF}" destId="{4C0504B6-7502-A84A-BDBB-F76FD2235CFA}" srcOrd="0" destOrd="0" presId="urn:microsoft.com/office/officeart/2005/8/layout/list1"/>
    <dgm:cxn modelId="{5366963A-8FA5-F34C-BF56-B226881F483F}" type="presParOf" srcId="{4C0504B6-7502-A84A-BDBB-F76FD2235CFA}" destId="{B6AFEDB6-EC50-A342-A178-8D68827A97F0}" srcOrd="0" destOrd="0" presId="urn:microsoft.com/office/officeart/2005/8/layout/list1"/>
    <dgm:cxn modelId="{AF0E45DB-7993-1E4C-9377-A79F00E7EAF0}" type="presParOf" srcId="{4C0504B6-7502-A84A-BDBB-F76FD2235CFA}" destId="{6D54436E-85A3-5A48-9897-9DE3FEB62DB7}" srcOrd="1" destOrd="0" presId="urn:microsoft.com/office/officeart/2005/8/layout/list1"/>
    <dgm:cxn modelId="{CA2EF3D8-F457-5146-90FC-A2D4761788CA}" type="presParOf" srcId="{F11A93D9-A134-6947-BBA9-60AF3D5EEBEF}" destId="{A69C9FE8-0C55-4847-B6A5-850AD341EB56}" srcOrd="1" destOrd="0" presId="urn:microsoft.com/office/officeart/2005/8/layout/list1"/>
    <dgm:cxn modelId="{B08C800F-850E-454B-83EE-5D8AB73C1825}" type="presParOf" srcId="{F11A93D9-A134-6947-BBA9-60AF3D5EEBEF}" destId="{C87A7FCE-93C4-DD4D-A65E-94D33FB54A46}" srcOrd="2" destOrd="0" presId="urn:microsoft.com/office/officeart/2005/8/layout/list1"/>
    <dgm:cxn modelId="{BD14404C-6825-0243-AB49-51FF21B0A26F}" type="presParOf" srcId="{F11A93D9-A134-6947-BBA9-60AF3D5EEBEF}" destId="{E8E93E95-8B47-1F46-BB1D-C98F0AB16EE2}" srcOrd="3" destOrd="0" presId="urn:microsoft.com/office/officeart/2005/8/layout/list1"/>
    <dgm:cxn modelId="{89E61D84-0EA3-1E4F-B91E-47356FB30D32}" type="presParOf" srcId="{F11A93D9-A134-6947-BBA9-60AF3D5EEBEF}" destId="{15018570-7337-EB45-A00C-54A87D7569FC}" srcOrd="4" destOrd="0" presId="urn:microsoft.com/office/officeart/2005/8/layout/list1"/>
    <dgm:cxn modelId="{4CE69045-ED04-7547-B63F-E2AFF160274E}" type="presParOf" srcId="{15018570-7337-EB45-A00C-54A87D7569FC}" destId="{AC71D7BA-71BD-C04A-959B-1BAED5E2BAFC}" srcOrd="0" destOrd="0" presId="urn:microsoft.com/office/officeart/2005/8/layout/list1"/>
    <dgm:cxn modelId="{100C01E9-4ADC-5B4D-9B76-E417011DBA40}" type="presParOf" srcId="{15018570-7337-EB45-A00C-54A87D7569FC}" destId="{090F28F2-18B3-6A4A-AFEC-10C4D64DADE2}" srcOrd="1" destOrd="0" presId="urn:microsoft.com/office/officeart/2005/8/layout/list1"/>
    <dgm:cxn modelId="{C2F9A5FC-A069-0B41-8B2B-2C838E21EBF2}" type="presParOf" srcId="{F11A93D9-A134-6947-BBA9-60AF3D5EEBEF}" destId="{A9D20DFF-BA1D-0941-AE90-6B3DE47CB47C}" srcOrd="5" destOrd="0" presId="urn:microsoft.com/office/officeart/2005/8/layout/list1"/>
    <dgm:cxn modelId="{C4491ADF-57E1-7645-84E4-70A5D6F20189}" type="presParOf" srcId="{F11A93D9-A134-6947-BBA9-60AF3D5EEBEF}" destId="{C8003971-8665-254E-866D-9055D77318F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177414-F80E-4731-80F3-8ABB3C71FA1B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1DA80C-1DEB-4CB7-A10F-FF26DBA0AE1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Go to the TA first</a:t>
          </a:r>
        </a:p>
      </dgm:t>
    </dgm:pt>
    <dgm:pt modelId="{10268E93-59BB-44A1-A77A-4A6A3E528A70}" type="parTrans" cxnId="{31A7FE47-F696-4E46-BDD9-F5CAF840E40E}">
      <dgm:prSet/>
      <dgm:spPr/>
      <dgm:t>
        <a:bodyPr/>
        <a:lstStyle/>
        <a:p>
          <a:endParaRPr lang="en-US"/>
        </a:p>
      </dgm:t>
    </dgm:pt>
    <dgm:pt modelId="{63F9897C-D647-4A58-AFB6-431929569DAE}" type="sibTrans" cxnId="{31A7FE47-F696-4E46-BDD9-F5CAF840E40E}">
      <dgm:prSet/>
      <dgm:spPr/>
      <dgm:t>
        <a:bodyPr/>
        <a:lstStyle/>
        <a:p>
          <a:endParaRPr lang="en-US"/>
        </a:p>
      </dgm:t>
    </dgm:pt>
    <dgm:pt modelId="{40C054E9-BFB4-45A5-8E0F-20000AF705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ask questions about the subject discussed in class;</a:t>
          </a:r>
        </a:p>
      </dgm:t>
    </dgm:pt>
    <dgm:pt modelId="{3789EF40-4A2F-44E5-BAC4-934685364E7F}" type="parTrans" cxnId="{30A7D165-DA8D-4764-9D77-FE213EEDC9A6}">
      <dgm:prSet/>
      <dgm:spPr/>
      <dgm:t>
        <a:bodyPr/>
        <a:lstStyle/>
        <a:p>
          <a:endParaRPr lang="en-US"/>
        </a:p>
      </dgm:t>
    </dgm:pt>
    <dgm:pt modelId="{5DC99E14-D9E4-4D9C-A5FD-3131DFA9CE95}" type="sibTrans" cxnId="{30A7D165-DA8D-4764-9D77-FE213EEDC9A6}">
      <dgm:prSet/>
      <dgm:spPr/>
      <dgm:t>
        <a:bodyPr/>
        <a:lstStyle/>
        <a:p>
          <a:endParaRPr lang="en-US"/>
        </a:p>
      </dgm:t>
    </dgm:pt>
    <dgm:pt modelId="{4B4A47DD-CBA6-4999-9407-1B682E6182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ask questions about assignments;</a:t>
          </a:r>
        </a:p>
      </dgm:t>
    </dgm:pt>
    <dgm:pt modelId="{E22F2D7F-F485-487A-B6E3-E22AEAF1EA2F}" type="parTrans" cxnId="{D997BB9B-3811-4E70-8F34-CD049E213E6F}">
      <dgm:prSet/>
      <dgm:spPr/>
      <dgm:t>
        <a:bodyPr/>
        <a:lstStyle/>
        <a:p>
          <a:endParaRPr lang="en-US"/>
        </a:p>
      </dgm:t>
    </dgm:pt>
    <dgm:pt modelId="{675A6F51-7014-46F5-A8AF-9DB52F1C37D3}" type="sibTrans" cxnId="{D997BB9B-3811-4E70-8F34-CD049E213E6F}">
      <dgm:prSet/>
      <dgm:spPr/>
      <dgm:t>
        <a:bodyPr/>
        <a:lstStyle/>
        <a:p>
          <a:endParaRPr lang="en-US"/>
        </a:p>
      </dgm:t>
    </dgm:pt>
    <dgm:pt modelId="{EC37AC9A-209F-4132-AC00-A8951DB8C2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get assistance with tool installation;</a:t>
          </a:r>
        </a:p>
      </dgm:t>
    </dgm:pt>
    <dgm:pt modelId="{E443C8E6-608C-4906-85B6-F9CFDCB6BADF}" type="parTrans" cxnId="{8E5BAA96-3F8A-4846-B4E5-46A30380E666}">
      <dgm:prSet/>
      <dgm:spPr/>
      <dgm:t>
        <a:bodyPr/>
        <a:lstStyle/>
        <a:p>
          <a:endParaRPr lang="en-US"/>
        </a:p>
      </dgm:t>
    </dgm:pt>
    <dgm:pt modelId="{AFB8B341-07BD-4E1E-89F7-05180C25F6DD}" type="sibTrans" cxnId="{8E5BAA96-3F8A-4846-B4E5-46A30380E666}">
      <dgm:prSet/>
      <dgm:spPr/>
      <dgm:t>
        <a:bodyPr/>
        <a:lstStyle/>
        <a:p>
          <a:endParaRPr lang="en-US"/>
        </a:p>
      </dgm:t>
    </dgm:pt>
    <dgm:pt modelId="{4BEED300-D4EB-45EE-B310-B7BB0C5F6C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review content for exams;</a:t>
          </a:r>
        </a:p>
      </dgm:t>
    </dgm:pt>
    <dgm:pt modelId="{12025841-8773-454E-A10D-E37699C2EF37}" type="parTrans" cxnId="{C3E6080E-298D-444A-923E-0A65EA352C11}">
      <dgm:prSet/>
      <dgm:spPr/>
      <dgm:t>
        <a:bodyPr/>
        <a:lstStyle/>
        <a:p>
          <a:endParaRPr lang="en-US"/>
        </a:p>
      </dgm:t>
    </dgm:pt>
    <dgm:pt modelId="{55059F10-79CE-49D0-BBF3-36AEE89A0F3A}" type="sibTrans" cxnId="{C3E6080E-298D-444A-923E-0A65EA352C11}">
      <dgm:prSet/>
      <dgm:spPr/>
      <dgm:t>
        <a:bodyPr/>
        <a:lstStyle/>
        <a:p>
          <a:endParaRPr lang="en-US"/>
        </a:p>
      </dgm:t>
    </dgm:pt>
    <dgm:pt modelId="{78F702DC-4A18-4066-88AD-BEB1EC2ADF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Other…</a:t>
          </a:r>
        </a:p>
      </dgm:t>
    </dgm:pt>
    <dgm:pt modelId="{CFF88AF9-6704-411C-9F34-30B4CC068212}" type="parTrans" cxnId="{5A8F00EE-AA3B-49E4-BE09-90B5186F7D87}">
      <dgm:prSet/>
      <dgm:spPr/>
      <dgm:t>
        <a:bodyPr/>
        <a:lstStyle/>
        <a:p>
          <a:endParaRPr lang="en-US"/>
        </a:p>
      </dgm:t>
    </dgm:pt>
    <dgm:pt modelId="{B3897870-70B0-4CAE-B8DA-3F06AC9ECE22}" type="sibTrans" cxnId="{5A8F00EE-AA3B-49E4-BE09-90B5186F7D87}">
      <dgm:prSet/>
      <dgm:spPr/>
      <dgm:t>
        <a:bodyPr/>
        <a:lstStyle/>
        <a:p>
          <a:endParaRPr lang="en-US"/>
        </a:p>
      </dgm:t>
    </dgm:pt>
    <dgm:pt modelId="{30EB6CCB-3CDB-4E2E-AC89-CA618692254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Go to the instructor first</a:t>
          </a:r>
        </a:p>
      </dgm:t>
    </dgm:pt>
    <dgm:pt modelId="{079EB9D9-7611-4F3C-A25F-F3BF912A6FA8}" type="parTrans" cxnId="{9A7B177D-4F14-4952-A44B-5D07C429CD30}">
      <dgm:prSet/>
      <dgm:spPr/>
      <dgm:t>
        <a:bodyPr/>
        <a:lstStyle/>
        <a:p>
          <a:endParaRPr lang="en-US"/>
        </a:p>
      </dgm:t>
    </dgm:pt>
    <dgm:pt modelId="{E4AE5B2C-522A-4258-AEC0-C00A461B2BB8}" type="sibTrans" cxnId="{9A7B177D-4F14-4952-A44B-5D07C429CD30}">
      <dgm:prSet/>
      <dgm:spPr/>
      <dgm:t>
        <a:bodyPr/>
        <a:lstStyle/>
        <a:p>
          <a:endParaRPr lang="en-US"/>
        </a:p>
      </dgm:t>
    </dgm:pt>
    <dgm:pt modelId="{58794A26-E119-42D5-86EB-5C52B57972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ask questions about the grading system;</a:t>
          </a:r>
        </a:p>
      </dgm:t>
    </dgm:pt>
    <dgm:pt modelId="{4166C850-AD36-43D9-B927-E56B0EF423AA}" type="parTrans" cxnId="{9CAADC22-EE18-46D6-BBE9-0907D7F95A35}">
      <dgm:prSet/>
      <dgm:spPr/>
      <dgm:t>
        <a:bodyPr/>
        <a:lstStyle/>
        <a:p>
          <a:endParaRPr lang="en-US"/>
        </a:p>
      </dgm:t>
    </dgm:pt>
    <dgm:pt modelId="{61936FE7-101E-4600-9CA5-D80406C4C9E7}" type="sibTrans" cxnId="{9CAADC22-EE18-46D6-BBE9-0907D7F95A35}">
      <dgm:prSet/>
      <dgm:spPr/>
      <dgm:t>
        <a:bodyPr/>
        <a:lstStyle/>
        <a:p>
          <a:endParaRPr lang="en-US"/>
        </a:p>
      </dgm:t>
    </dgm:pt>
    <dgm:pt modelId="{DD926E3E-5437-48E4-AC0B-ED4458A8EE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request a grade review;</a:t>
          </a:r>
        </a:p>
      </dgm:t>
    </dgm:pt>
    <dgm:pt modelId="{2673FEC2-F3DD-4F4F-9E40-0F696385A1EB}" type="parTrans" cxnId="{13FB3574-F904-4398-BDD2-3A801CC57544}">
      <dgm:prSet/>
      <dgm:spPr/>
      <dgm:t>
        <a:bodyPr/>
        <a:lstStyle/>
        <a:p>
          <a:endParaRPr lang="en-US"/>
        </a:p>
      </dgm:t>
    </dgm:pt>
    <dgm:pt modelId="{41BDBADC-4B49-4FF3-94E6-5404567ACB5F}" type="sibTrans" cxnId="{13FB3574-F904-4398-BDD2-3A801CC57544}">
      <dgm:prSet/>
      <dgm:spPr/>
      <dgm:t>
        <a:bodyPr/>
        <a:lstStyle/>
        <a:p>
          <a:endParaRPr lang="en-US"/>
        </a:p>
      </dgm:t>
    </dgm:pt>
    <dgm:pt modelId="{5780ED24-9C91-4E59-856A-423D64E245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discuss integrity issues;</a:t>
          </a:r>
        </a:p>
      </dgm:t>
    </dgm:pt>
    <dgm:pt modelId="{2BD507B4-E69B-4567-99EE-C6C4B4C96001}" type="parTrans" cxnId="{98FCBC17-46CB-49C2-971C-EFBD46EF6AAD}">
      <dgm:prSet/>
      <dgm:spPr/>
      <dgm:t>
        <a:bodyPr/>
        <a:lstStyle/>
        <a:p>
          <a:endParaRPr lang="en-US"/>
        </a:p>
      </dgm:t>
    </dgm:pt>
    <dgm:pt modelId="{F6FBDCA7-32B4-49D4-B4C3-A250F28C066A}" type="sibTrans" cxnId="{98FCBC17-46CB-49C2-971C-EFBD46EF6AAD}">
      <dgm:prSet/>
      <dgm:spPr/>
      <dgm:t>
        <a:bodyPr/>
        <a:lstStyle/>
        <a:p>
          <a:endParaRPr lang="en-US"/>
        </a:p>
      </dgm:t>
    </dgm:pt>
    <dgm:pt modelId="{0B0B79FB-CD78-430B-BCDA-3FEB2BEED4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request an excuse for a justified absence;</a:t>
          </a:r>
        </a:p>
      </dgm:t>
    </dgm:pt>
    <dgm:pt modelId="{C5FDC978-2CE9-4699-B630-A43EB26DBE47}" type="parTrans" cxnId="{24FE1BAD-614A-4A47-A2FB-F15E359642C9}">
      <dgm:prSet/>
      <dgm:spPr/>
      <dgm:t>
        <a:bodyPr/>
        <a:lstStyle/>
        <a:p>
          <a:endParaRPr lang="en-US"/>
        </a:p>
      </dgm:t>
    </dgm:pt>
    <dgm:pt modelId="{B1319037-426C-462C-B915-62564939C5B7}" type="sibTrans" cxnId="{24FE1BAD-614A-4A47-A2FB-F15E359642C9}">
      <dgm:prSet/>
      <dgm:spPr/>
      <dgm:t>
        <a:bodyPr/>
        <a:lstStyle/>
        <a:p>
          <a:endParaRPr lang="en-US"/>
        </a:p>
      </dgm:t>
    </dgm:pt>
    <dgm:pt modelId="{815A1E46-5C15-4A21-A0A7-D686DC7122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found errors in the course materials;</a:t>
          </a:r>
        </a:p>
      </dgm:t>
    </dgm:pt>
    <dgm:pt modelId="{64045CD2-4B34-4527-B5FB-6BE14EF63378}" type="parTrans" cxnId="{BAFB5F1C-2EE5-4A25-8332-E7D54D9933CD}">
      <dgm:prSet/>
      <dgm:spPr/>
      <dgm:t>
        <a:bodyPr/>
        <a:lstStyle/>
        <a:p>
          <a:endParaRPr lang="en-US"/>
        </a:p>
      </dgm:t>
    </dgm:pt>
    <dgm:pt modelId="{52C67F26-051E-4A2C-8773-934AD2059B66}" type="sibTrans" cxnId="{BAFB5F1C-2EE5-4A25-8332-E7D54D9933CD}">
      <dgm:prSet/>
      <dgm:spPr/>
      <dgm:t>
        <a:bodyPr/>
        <a:lstStyle/>
        <a:p>
          <a:endParaRPr lang="en-US"/>
        </a:p>
      </dgm:t>
    </dgm:pt>
    <dgm:pt modelId="{5A1920A4-1DC9-48E3-89AD-7FC814E490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Other…</a:t>
          </a:r>
        </a:p>
      </dgm:t>
    </dgm:pt>
    <dgm:pt modelId="{18A4FDB8-2BD5-4B1E-AA1B-83B0CC7A328C}" type="parTrans" cxnId="{76CAAB77-F9E4-4712-8352-4F1C36C02A64}">
      <dgm:prSet/>
      <dgm:spPr/>
      <dgm:t>
        <a:bodyPr/>
        <a:lstStyle/>
        <a:p>
          <a:endParaRPr lang="en-US"/>
        </a:p>
      </dgm:t>
    </dgm:pt>
    <dgm:pt modelId="{EEBFA307-C4F2-4815-A870-A3BC1B9196A2}" type="sibTrans" cxnId="{76CAAB77-F9E4-4712-8352-4F1C36C02A64}">
      <dgm:prSet/>
      <dgm:spPr/>
      <dgm:t>
        <a:bodyPr/>
        <a:lstStyle/>
        <a:p>
          <a:endParaRPr lang="en-US"/>
        </a:p>
      </dgm:t>
    </dgm:pt>
    <dgm:pt modelId="{E37A30C2-A886-45BC-B2D0-9974C34CA0B8}" type="pres">
      <dgm:prSet presAssocID="{66177414-F80E-4731-80F3-8ABB3C71FA1B}" presName="root" presStyleCnt="0">
        <dgm:presLayoutVars>
          <dgm:dir/>
          <dgm:resizeHandles val="exact"/>
        </dgm:presLayoutVars>
      </dgm:prSet>
      <dgm:spPr/>
    </dgm:pt>
    <dgm:pt modelId="{C321BB67-8410-4D65-B3B2-DA1893CEF1B3}" type="pres">
      <dgm:prSet presAssocID="{401DA80C-1DEB-4CB7-A10F-FF26DBA0AE1A}" presName="compNode" presStyleCnt="0"/>
      <dgm:spPr/>
    </dgm:pt>
    <dgm:pt modelId="{951553BD-A910-4F72-A7E0-F1A5C1B0D8A4}" type="pres">
      <dgm:prSet presAssocID="{401DA80C-1DEB-4CB7-A10F-FF26DBA0AE1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543181F-2DDE-44D6-9317-A5F0605D255D}" type="pres">
      <dgm:prSet presAssocID="{401DA80C-1DEB-4CB7-A10F-FF26DBA0AE1A}" presName="iconSpace" presStyleCnt="0"/>
      <dgm:spPr/>
    </dgm:pt>
    <dgm:pt modelId="{CC6A64AC-E94E-48C9-9C4D-0ECE1B830A2F}" type="pres">
      <dgm:prSet presAssocID="{401DA80C-1DEB-4CB7-A10F-FF26DBA0AE1A}" presName="parTx" presStyleLbl="revTx" presStyleIdx="0" presStyleCnt="4">
        <dgm:presLayoutVars>
          <dgm:chMax val="0"/>
          <dgm:chPref val="0"/>
        </dgm:presLayoutVars>
      </dgm:prSet>
      <dgm:spPr/>
    </dgm:pt>
    <dgm:pt modelId="{53AEC08C-EBA4-4748-96A2-8F041CE3E066}" type="pres">
      <dgm:prSet presAssocID="{401DA80C-1DEB-4CB7-A10F-FF26DBA0AE1A}" presName="txSpace" presStyleCnt="0"/>
      <dgm:spPr/>
    </dgm:pt>
    <dgm:pt modelId="{42BDDE5F-4AA0-4E58-B9CE-128A7C42AAB5}" type="pres">
      <dgm:prSet presAssocID="{401DA80C-1DEB-4CB7-A10F-FF26DBA0AE1A}" presName="desTx" presStyleLbl="revTx" presStyleIdx="1" presStyleCnt="4" custScaleX="118393">
        <dgm:presLayoutVars/>
      </dgm:prSet>
      <dgm:spPr/>
    </dgm:pt>
    <dgm:pt modelId="{6E8E95AA-76CC-4BC7-A88F-0FF8B500FC24}" type="pres">
      <dgm:prSet presAssocID="{63F9897C-D647-4A58-AFB6-431929569DAE}" presName="sibTrans" presStyleCnt="0"/>
      <dgm:spPr/>
    </dgm:pt>
    <dgm:pt modelId="{A808D59F-CB73-4339-AA4A-B7E90A9FBCC1}" type="pres">
      <dgm:prSet presAssocID="{30EB6CCB-3CDB-4E2E-AC89-CA6186922549}" presName="compNode" presStyleCnt="0"/>
      <dgm:spPr/>
    </dgm:pt>
    <dgm:pt modelId="{B95721C7-D13B-4A78-B3DC-2AEDF7DD0155}" type="pres">
      <dgm:prSet presAssocID="{30EB6CCB-3CDB-4E2E-AC89-CA6186922549}" presName="iconRect" presStyleLbl="node1" presStyleIdx="1" presStyleCnt="2" custLinFactNeighborX="51753" custLinFactNeighborY="-59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1D94E33-B4A0-400D-928D-59162BCE70D9}" type="pres">
      <dgm:prSet presAssocID="{30EB6CCB-3CDB-4E2E-AC89-CA6186922549}" presName="iconSpace" presStyleCnt="0"/>
      <dgm:spPr/>
    </dgm:pt>
    <dgm:pt modelId="{BE706569-36B2-439A-8EB9-938F7D478B27}" type="pres">
      <dgm:prSet presAssocID="{30EB6CCB-3CDB-4E2E-AC89-CA6186922549}" presName="parTx" presStyleLbl="revTx" presStyleIdx="2" presStyleCnt="4" custLinFactNeighborX="-10881">
        <dgm:presLayoutVars>
          <dgm:chMax val="0"/>
          <dgm:chPref val="0"/>
        </dgm:presLayoutVars>
      </dgm:prSet>
      <dgm:spPr/>
    </dgm:pt>
    <dgm:pt modelId="{2618F19E-2599-4540-9971-2D0C3F6A787D}" type="pres">
      <dgm:prSet presAssocID="{30EB6CCB-3CDB-4E2E-AC89-CA6186922549}" presName="txSpace" presStyleCnt="0"/>
      <dgm:spPr/>
    </dgm:pt>
    <dgm:pt modelId="{E1679E08-2D34-4B64-B4EF-FC844526F7E1}" type="pres">
      <dgm:prSet presAssocID="{30EB6CCB-3CDB-4E2E-AC89-CA6186922549}" presName="desTx" presStyleLbl="revTx" presStyleIdx="3" presStyleCnt="4" custLinFactNeighborX="-10881" custLinFactNeighborY="-5475">
        <dgm:presLayoutVars/>
      </dgm:prSet>
      <dgm:spPr/>
    </dgm:pt>
  </dgm:ptLst>
  <dgm:cxnLst>
    <dgm:cxn modelId="{C3E6080E-298D-444A-923E-0A65EA352C11}" srcId="{401DA80C-1DEB-4CB7-A10F-FF26DBA0AE1A}" destId="{4BEED300-D4EB-45EE-B310-B7BB0C5F6CDE}" srcOrd="3" destOrd="0" parTransId="{12025841-8773-454E-A10D-E37699C2EF37}" sibTransId="{55059F10-79CE-49D0-BBF3-36AEE89A0F3A}"/>
    <dgm:cxn modelId="{9BBAAD0E-3806-47E2-B2DF-F4CAA046E979}" type="presOf" srcId="{4BEED300-D4EB-45EE-B310-B7BB0C5F6CDE}" destId="{42BDDE5F-4AA0-4E58-B9CE-128A7C42AAB5}" srcOrd="0" destOrd="3" presId="urn:microsoft.com/office/officeart/2018/2/layout/IconLabelDescriptionList"/>
    <dgm:cxn modelId="{53492410-CF5C-4A1D-8B0B-5195A4F52078}" type="presOf" srcId="{401DA80C-1DEB-4CB7-A10F-FF26DBA0AE1A}" destId="{CC6A64AC-E94E-48C9-9C4D-0ECE1B830A2F}" srcOrd="0" destOrd="0" presId="urn:microsoft.com/office/officeart/2018/2/layout/IconLabelDescriptionList"/>
    <dgm:cxn modelId="{98FCBC17-46CB-49C2-971C-EFBD46EF6AAD}" srcId="{30EB6CCB-3CDB-4E2E-AC89-CA6186922549}" destId="{5780ED24-9C91-4E59-856A-423D64E245F9}" srcOrd="2" destOrd="0" parTransId="{2BD507B4-E69B-4567-99EE-C6C4B4C96001}" sibTransId="{F6FBDCA7-32B4-49D4-B4C3-A250F28C066A}"/>
    <dgm:cxn modelId="{BAFB5F1C-2EE5-4A25-8332-E7D54D9933CD}" srcId="{30EB6CCB-3CDB-4E2E-AC89-CA6186922549}" destId="{815A1E46-5C15-4A21-A0A7-D686DC71227A}" srcOrd="4" destOrd="0" parTransId="{64045CD2-4B34-4527-B5FB-6BE14EF63378}" sibTransId="{52C67F26-051E-4A2C-8773-934AD2059B66}"/>
    <dgm:cxn modelId="{9CAADC22-EE18-46D6-BBE9-0907D7F95A35}" srcId="{30EB6CCB-3CDB-4E2E-AC89-CA6186922549}" destId="{58794A26-E119-42D5-86EB-5C52B579728F}" srcOrd="0" destOrd="0" parTransId="{4166C850-AD36-43D9-B927-E56B0EF423AA}" sibTransId="{61936FE7-101E-4600-9CA5-D80406C4C9E7}"/>
    <dgm:cxn modelId="{31A7FE47-F696-4E46-BDD9-F5CAF840E40E}" srcId="{66177414-F80E-4731-80F3-8ABB3C71FA1B}" destId="{401DA80C-1DEB-4CB7-A10F-FF26DBA0AE1A}" srcOrd="0" destOrd="0" parTransId="{10268E93-59BB-44A1-A77A-4A6A3E528A70}" sibTransId="{63F9897C-D647-4A58-AFB6-431929569DAE}"/>
    <dgm:cxn modelId="{ED36094A-7F60-425E-BD54-B9CFB14087A9}" type="presOf" srcId="{4B4A47DD-CBA6-4999-9407-1B682E618287}" destId="{42BDDE5F-4AA0-4E58-B9CE-128A7C42AAB5}" srcOrd="0" destOrd="1" presId="urn:microsoft.com/office/officeart/2018/2/layout/IconLabelDescriptionList"/>
    <dgm:cxn modelId="{30A7D165-DA8D-4764-9D77-FE213EEDC9A6}" srcId="{401DA80C-1DEB-4CB7-A10F-FF26DBA0AE1A}" destId="{40C054E9-BFB4-45A5-8E0F-20000AF7056C}" srcOrd="0" destOrd="0" parTransId="{3789EF40-4A2F-44E5-BAC4-934685364E7F}" sibTransId="{5DC99E14-D9E4-4D9C-A5FD-3131DFA9CE95}"/>
    <dgm:cxn modelId="{07B2AA6A-4441-44E3-9F1B-63D644810AB8}" type="presOf" srcId="{58794A26-E119-42D5-86EB-5C52B579728F}" destId="{E1679E08-2D34-4B64-B4EF-FC844526F7E1}" srcOrd="0" destOrd="0" presId="urn:microsoft.com/office/officeart/2018/2/layout/IconLabelDescriptionList"/>
    <dgm:cxn modelId="{DA059670-1667-4DD1-A257-0C419F58F392}" type="presOf" srcId="{78F702DC-4A18-4066-88AD-BEB1EC2ADF77}" destId="{42BDDE5F-4AA0-4E58-B9CE-128A7C42AAB5}" srcOrd="0" destOrd="4" presId="urn:microsoft.com/office/officeart/2018/2/layout/IconLabelDescriptionList"/>
    <dgm:cxn modelId="{8D8D0A73-BB73-4923-9CCA-E2B50F202120}" type="presOf" srcId="{815A1E46-5C15-4A21-A0A7-D686DC71227A}" destId="{E1679E08-2D34-4B64-B4EF-FC844526F7E1}" srcOrd="0" destOrd="4" presId="urn:microsoft.com/office/officeart/2018/2/layout/IconLabelDescriptionList"/>
    <dgm:cxn modelId="{13FB3574-F904-4398-BDD2-3A801CC57544}" srcId="{30EB6CCB-3CDB-4E2E-AC89-CA6186922549}" destId="{DD926E3E-5437-48E4-AC0B-ED4458A8EE08}" srcOrd="1" destOrd="0" parTransId="{2673FEC2-F3DD-4F4F-9E40-0F696385A1EB}" sibTransId="{41BDBADC-4B49-4FF3-94E6-5404567ACB5F}"/>
    <dgm:cxn modelId="{76CAAB77-F9E4-4712-8352-4F1C36C02A64}" srcId="{30EB6CCB-3CDB-4E2E-AC89-CA6186922549}" destId="{5A1920A4-1DC9-48E3-89AD-7FC814E490DA}" srcOrd="5" destOrd="0" parTransId="{18A4FDB8-2BD5-4B1E-AA1B-83B0CC7A328C}" sibTransId="{EEBFA307-C4F2-4815-A870-A3BC1B9196A2}"/>
    <dgm:cxn modelId="{9A7B177D-4F14-4952-A44B-5D07C429CD30}" srcId="{66177414-F80E-4731-80F3-8ABB3C71FA1B}" destId="{30EB6CCB-3CDB-4E2E-AC89-CA6186922549}" srcOrd="1" destOrd="0" parTransId="{079EB9D9-7611-4F3C-A25F-F3BF912A6FA8}" sibTransId="{E4AE5B2C-522A-4258-AEC0-C00A461B2BB8}"/>
    <dgm:cxn modelId="{3AB38785-F855-4CA0-994A-CAA44EEF3EBE}" type="presOf" srcId="{EC37AC9A-209F-4132-AC00-A8951DB8C26B}" destId="{42BDDE5F-4AA0-4E58-B9CE-128A7C42AAB5}" srcOrd="0" destOrd="2" presId="urn:microsoft.com/office/officeart/2018/2/layout/IconLabelDescriptionList"/>
    <dgm:cxn modelId="{51B05B8A-5AE4-4560-900E-55FBA64DEF93}" type="presOf" srcId="{30EB6CCB-3CDB-4E2E-AC89-CA6186922549}" destId="{BE706569-36B2-439A-8EB9-938F7D478B27}" srcOrd="0" destOrd="0" presId="urn:microsoft.com/office/officeart/2018/2/layout/IconLabelDescriptionList"/>
    <dgm:cxn modelId="{8E5BAA96-3F8A-4846-B4E5-46A30380E666}" srcId="{401DA80C-1DEB-4CB7-A10F-FF26DBA0AE1A}" destId="{EC37AC9A-209F-4132-AC00-A8951DB8C26B}" srcOrd="2" destOrd="0" parTransId="{E443C8E6-608C-4906-85B6-F9CFDCB6BADF}" sibTransId="{AFB8B341-07BD-4E1E-89F7-05180C25F6DD}"/>
    <dgm:cxn modelId="{D997BB9B-3811-4E70-8F34-CD049E213E6F}" srcId="{401DA80C-1DEB-4CB7-A10F-FF26DBA0AE1A}" destId="{4B4A47DD-CBA6-4999-9407-1B682E618287}" srcOrd="1" destOrd="0" parTransId="{E22F2D7F-F485-487A-B6E3-E22AEAF1EA2F}" sibTransId="{675A6F51-7014-46F5-A8AF-9DB52F1C37D3}"/>
    <dgm:cxn modelId="{DAE059A4-3FD4-4105-AD08-BB3C6C692E53}" type="presOf" srcId="{DD926E3E-5437-48E4-AC0B-ED4458A8EE08}" destId="{E1679E08-2D34-4B64-B4EF-FC844526F7E1}" srcOrd="0" destOrd="1" presId="urn:microsoft.com/office/officeart/2018/2/layout/IconLabelDescriptionList"/>
    <dgm:cxn modelId="{24FE1BAD-614A-4A47-A2FB-F15E359642C9}" srcId="{30EB6CCB-3CDB-4E2E-AC89-CA6186922549}" destId="{0B0B79FB-CD78-430B-BCDA-3FEB2BEED4FE}" srcOrd="3" destOrd="0" parTransId="{C5FDC978-2CE9-4699-B630-A43EB26DBE47}" sibTransId="{B1319037-426C-462C-B915-62564939C5B7}"/>
    <dgm:cxn modelId="{8FBC10BB-45A6-4EDF-9B1F-2EAADFBF005E}" type="presOf" srcId="{0B0B79FB-CD78-430B-BCDA-3FEB2BEED4FE}" destId="{E1679E08-2D34-4B64-B4EF-FC844526F7E1}" srcOrd="0" destOrd="3" presId="urn:microsoft.com/office/officeart/2018/2/layout/IconLabelDescriptionList"/>
    <dgm:cxn modelId="{256F1ACC-1016-4882-A8C5-8BF80FF60255}" type="presOf" srcId="{5780ED24-9C91-4E59-856A-423D64E245F9}" destId="{E1679E08-2D34-4B64-B4EF-FC844526F7E1}" srcOrd="0" destOrd="2" presId="urn:microsoft.com/office/officeart/2018/2/layout/IconLabelDescriptionList"/>
    <dgm:cxn modelId="{13448BCD-36BD-457D-8CA3-1B6EED015EF7}" type="presOf" srcId="{40C054E9-BFB4-45A5-8E0F-20000AF7056C}" destId="{42BDDE5F-4AA0-4E58-B9CE-128A7C42AAB5}" srcOrd="0" destOrd="0" presId="urn:microsoft.com/office/officeart/2018/2/layout/IconLabelDescriptionList"/>
    <dgm:cxn modelId="{6B6A3AD0-7DC3-4552-8ABF-33A5DD5408EF}" type="presOf" srcId="{5A1920A4-1DC9-48E3-89AD-7FC814E490DA}" destId="{E1679E08-2D34-4B64-B4EF-FC844526F7E1}" srcOrd="0" destOrd="5" presId="urn:microsoft.com/office/officeart/2018/2/layout/IconLabelDescriptionList"/>
    <dgm:cxn modelId="{5A8F00EE-AA3B-49E4-BE09-90B5186F7D87}" srcId="{401DA80C-1DEB-4CB7-A10F-FF26DBA0AE1A}" destId="{78F702DC-4A18-4066-88AD-BEB1EC2ADF77}" srcOrd="4" destOrd="0" parTransId="{CFF88AF9-6704-411C-9F34-30B4CC068212}" sibTransId="{B3897870-70B0-4CAE-B8DA-3F06AC9ECE22}"/>
    <dgm:cxn modelId="{97C3C7FC-FDAF-43B6-A4DC-AA6CD212A9BB}" type="presOf" srcId="{66177414-F80E-4731-80F3-8ABB3C71FA1B}" destId="{E37A30C2-A886-45BC-B2D0-9974C34CA0B8}" srcOrd="0" destOrd="0" presId="urn:microsoft.com/office/officeart/2018/2/layout/IconLabelDescriptionList"/>
    <dgm:cxn modelId="{0970C4B0-D5CB-430C-B430-91C5D452FD17}" type="presParOf" srcId="{E37A30C2-A886-45BC-B2D0-9974C34CA0B8}" destId="{C321BB67-8410-4D65-B3B2-DA1893CEF1B3}" srcOrd="0" destOrd="0" presId="urn:microsoft.com/office/officeart/2018/2/layout/IconLabelDescriptionList"/>
    <dgm:cxn modelId="{EE721D48-0E2D-4709-A538-2045FEDDADDB}" type="presParOf" srcId="{C321BB67-8410-4D65-B3B2-DA1893CEF1B3}" destId="{951553BD-A910-4F72-A7E0-F1A5C1B0D8A4}" srcOrd="0" destOrd="0" presId="urn:microsoft.com/office/officeart/2018/2/layout/IconLabelDescriptionList"/>
    <dgm:cxn modelId="{27FE1FD5-535E-4BC7-AB90-0052C314458A}" type="presParOf" srcId="{C321BB67-8410-4D65-B3B2-DA1893CEF1B3}" destId="{9543181F-2DDE-44D6-9317-A5F0605D255D}" srcOrd="1" destOrd="0" presId="urn:microsoft.com/office/officeart/2018/2/layout/IconLabelDescriptionList"/>
    <dgm:cxn modelId="{67A332D6-E4C6-462B-BDE5-9C8DAE694AEB}" type="presParOf" srcId="{C321BB67-8410-4D65-B3B2-DA1893CEF1B3}" destId="{CC6A64AC-E94E-48C9-9C4D-0ECE1B830A2F}" srcOrd="2" destOrd="0" presId="urn:microsoft.com/office/officeart/2018/2/layout/IconLabelDescriptionList"/>
    <dgm:cxn modelId="{ABDE55FE-9B55-488A-8AA9-7D5AD8DDE077}" type="presParOf" srcId="{C321BB67-8410-4D65-B3B2-DA1893CEF1B3}" destId="{53AEC08C-EBA4-4748-96A2-8F041CE3E066}" srcOrd="3" destOrd="0" presId="urn:microsoft.com/office/officeart/2018/2/layout/IconLabelDescriptionList"/>
    <dgm:cxn modelId="{32802745-69C5-436F-8F6F-F0FC0124A448}" type="presParOf" srcId="{C321BB67-8410-4D65-B3B2-DA1893CEF1B3}" destId="{42BDDE5F-4AA0-4E58-B9CE-128A7C42AAB5}" srcOrd="4" destOrd="0" presId="urn:microsoft.com/office/officeart/2018/2/layout/IconLabelDescriptionList"/>
    <dgm:cxn modelId="{44D9134F-E0AA-4D47-9E84-DDFEF7BBA6CE}" type="presParOf" srcId="{E37A30C2-A886-45BC-B2D0-9974C34CA0B8}" destId="{6E8E95AA-76CC-4BC7-A88F-0FF8B500FC24}" srcOrd="1" destOrd="0" presId="urn:microsoft.com/office/officeart/2018/2/layout/IconLabelDescriptionList"/>
    <dgm:cxn modelId="{5D312216-E5E1-4259-89BD-42B4EDE94DC5}" type="presParOf" srcId="{E37A30C2-A886-45BC-B2D0-9974C34CA0B8}" destId="{A808D59F-CB73-4339-AA4A-B7E90A9FBCC1}" srcOrd="2" destOrd="0" presId="urn:microsoft.com/office/officeart/2018/2/layout/IconLabelDescriptionList"/>
    <dgm:cxn modelId="{8D354E51-2F49-4AFF-93D4-4A6B52079568}" type="presParOf" srcId="{A808D59F-CB73-4339-AA4A-B7E90A9FBCC1}" destId="{B95721C7-D13B-4A78-B3DC-2AEDF7DD0155}" srcOrd="0" destOrd="0" presId="urn:microsoft.com/office/officeart/2018/2/layout/IconLabelDescriptionList"/>
    <dgm:cxn modelId="{CC76F6F7-94E9-42BB-BCB5-346D9DA14DCA}" type="presParOf" srcId="{A808D59F-CB73-4339-AA4A-B7E90A9FBCC1}" destId="{01D94E33-B4A0-400D-928D-59162BCE70D9}" srcOrd="1" destOrd="0" presId="urn:microsoft.com/office/officeart/2018/2/layout/IconLabelDescriptionList"/>
    <dgm:cxn modelId="{614BA3D7-0D82-412E-9DE5-19530BC2E84F}" type="presParOf" srcId="{A808D59F-CB73-4339-AA4A-B7E90A9FBCC1}" destId="{BE706569-36B2-439A-8EB9-938F7D478B27}" srcOrd="2" destOrd="0" presId="urn:microsoft.com/office/officeart/2018/2/layout/IconLabelDescriptionList"/>
    <dgm:cxn modelId="{3F470484-2307-4927-9E33-350F1F1B3040}" type="presParOf" srcId="{A808D59F-CB73-4339-AA4A-B7E90A9FBCC1}" destId="{2618F19E-2599-4540-9971-2D0C3F6A787D}" srcOrd="3" destOrd="0" presId="urn:microsoft.com/office/officeart/2018/2/layout/IconLabelDescriptionList"/>
    <dgm:cxn modelId="{284C7CA7-5153-4908-A39B-9915DD920A3D}" type="presParOf" srcId="{A808D59F-CB73-4339-AA4A-B7E90A9FBCC1}" destId="{E1679E08-2D34-4B64-B4EF-FC844526F7E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D70537-8EE1-4BC7-B51E-4DFE468E80B3}" type="doc">
      <dgm:prSet loTypeId="urn:microsoft.com/office/officeart/2018/5/layout/CenteredIconLabelDescriptionList" loCatId="icon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B1B817-2424-438C-A6AE-0C5CD59132E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During office hours</a:t>
          </a:r>
        </a:p>
      </dgm:t>
    </dgm:pt>
    <dgm:pt modelId="{DF8CB27F-2895-4D9A-9CB3-8F082A3F3700}" type="parTrans" cxnId="{83C2EBA1-C5E9-4D6E-9C95-53764CF8AFC8}">
      <dgm:prSet/>
      <dgm:spPr/>
      <dgm:t>
        <a:bodyPr/>
        <a:lstStyle/>
        <a:p>
          <a:endParaRPr lang="en-US"/>
        </a:p>
      </dgm:t>
    </dgm:pt>
    <dgm:pt modelId="{68F90D1E-296C-4791-8006-652853AAD638}" type="sibTrans" cxnId="{83C2EBA1-C5E9-4D6E-9C95-53764CF8AFC8}">
      <dgm:prSet/>
      <dgm:spPr/>
      <dgm:t>
        <a:bodyPr/>
        <a:lstStyle/>
        <a:p>
          <a:endParaRPr lang="en-US"/>
        </a:p>
      </dgm:t>
    </dgm:pt>
    <dgm:pt modelId="{03A4E821-09C0-4164-95BD-EFE71171FB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appointment is required!</a:t>
          </a:r>
        </a:p>
      </dgm:t>
    </dgm:pt>
    <dgm:pt modelId="{1B652599-82B5-49EA-9051-87171E8BE138}" type="parTrans" cxnId="{BB73069D-0439-4257-94A4-88EE25ABBCA3}">
      <dgm:prSet/>
      <dgm:spPr/>
      <dgm:t>
        <a:bodyPr/>
        <a:lstStyle/>
        <a:p>
          <a:endParaRPr lang="en-US"/>
        </a:p>
      </dgm:t>
    </dgm:pt>
    <dgm:pt modelId="{D91D9416-A9FA-4701-9DF9-1BAB8A51B6F6}" type="sibTrans" cxnId="{BB73069D-0439-4257-94A4-88EE25ABBCA3}">
      <dgm:prSet/>
      <dgm:spPr/>
      <dgm:t>
        <a:bodyPr/>
        <a:lstStyle/>
        <a:p>
          <a:endParaRPr lang="en-US"/>
        </a:p>
      </dgm:t>
    </dgm:pt>
    <dgm:pt modelId="{D7EC39E7-9897-4DC3-B5CA-CD8A6BD78A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First-come, first-serve</a:t>
          </a:r>
        </a:p>
      </dgm:t>
    </dgm:pt>
    <dgm:pt modelId="{6445E5F7-0050-4D5E-BE94-F7766D61B051}" type="parTrans" cxnId="{28EE74D5-D5B2-4B89-A6BC-33F95F14ECC2}">
      <dgm:prSet/>
      <dgm:spPr/>
      <dgm:t>
        <a:bodyPr/>
        <a:lstStyle/>
        <a:p>
          <a:endParaRPr lang="en-US"/>
        </a:p>
      </dgm:t>
    </dgm:pt>
    <dgm:pt modelId="{725F1B9D-98B2-4A1F-BA2B-7A243C75B1C7}" type="sibTrans" cxnId="{28EE74D5-D5B2-4B89-A6BC-33F95F14ECC2}">
      <dgm:prSet/>
      <dgm:spPr/>
      <dgm:t>
        <a:bodyPr/>
        <a:lstStyle/>
        <a:p>
          <a:endParaRPr lang="en-US"/>
        </a:p>
      </dgm:t>
    </dgm:pt>
    <dgm:pt modelId="{E2318FB2-842F-4962-99B5-933690705C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In-person or MS Teams</a:t>
          </a:r>
        </a:p>
      </dgm:t>
    </dgm:pt>
    <dgm:pt modelId="{11A99328-A3B2-43CF-B9EB-33331A2EAF02}" type="parTrans" cxnId="{B3AC56B7-B854-4648-B88C-CCCFC68783F1}">
      <dgm:prSet/>
      <dgm:spPr/>
      <dgm:t>
        <a:bodyPr/>
        <a:lstStyle/>
        <a:p>
          <a:endParaRPr lang="en-US"/>
        </a:p>
      </dgm:t>
    </dgm:pt>
    <dgm:pt modelId="{206A104B-6A98-4E7A-80A6-64574B4054AA}" type="sibTrans" cxnId="{B3AC56B7-B854-4648-B88C-CCCFC68783F1}">
      <dgm:prSet/>
      <dgm:spPr/>
      <dgm:t>
        <a:bodyPr/>
        <a:lstStyle/>
        <a:p>
          <a:endParaRPr lang="en-US"/>
        </a:p>
      </dgm:t>
    </dgm:pt>
    <dgm:pt modelId="{7199B1CE-2AEA-4E5E-B4E2-A998D57050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 effective, more people may be waiting for their turn</a:t>
          </a:r>
        </a:p>
      </dgm:t>
    </dgm:pt>
    <dgm:pt modelId="{504F6AAF-432D-464A-8674-7D0C46804AC5}" type="parTrans" cxnId="{3BE07B30-075F-44FF-AE63-34D2643C069A}">
      <dgm:prSet/>
      <dgm:spPr/>
      <dgm:t>
        <a:bodyPr/>
        <a:lstStyle/>
        <a:p>
          <a:endParaRPr lang="en-US"/>
        </a:p>
      </dgm:t>
    </dgm:pt>
    <dgm:pt modelId="{5A1F4A5D-52B8-46E0-9BA8-C4E1C652E8D8}" type="sibTrans" cxnId="{3BE07B30-075F-44FF-AE63-34D2643C069A}">
      <dgm:prSet/>
      <dgm:spPr/>
      <dgm:t>
        <a:bodyPr/>
        <a:lstStyle/>
        <a:p>
          <a:endParaRPr lang="en-US"/>
        </a:p>
      </dgm:t>
    </dgm:pt>
    <dgm:pt modelId="{F730178A-BD24-4F31-8075-C949A25F63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Have your materials ready</a:t>
          </a:r>
        </a:p>
      </dgm:t>
    </dgm:pt>
    <dgm:pt modelId="{22BD348A-746B-47AC-8568-D01221BFD911}" type="parTrans" cxnId="{DE489879-7B1E-4BB7-A771-A2BE187D8B00}">
      <dgm:prSet/>
      <dgm:spPr/>
      <dgm:t>
        <a:bodyPr/>
        <a:lstStyle/>
        <a:p>
          <a:endParaRPr lang="en-US"/>
        </a:p>
      </dgm:t>
    </dgm:pt>
    <dgm:pt modelId="{7061D251-4449-445F-9699-D1040A0EB56C}" type="sibTrans" cxnId="{DE489879-7B1E-4BB7-A771-A2BE187D8B00}">
      <dgm:prSet/>
      <dgm:spPr/>
      <dgm:t>
        <a:bodyPr/>
        <a:lstStyle/>
        <a:p>
          <a:endParaRPr lang="en-US"/>
        </a:p>
      </dgm:t>
    </dgm:pt>
    <dgm:pt modelId="{2B56BA9A-7EBB-419D-A211-20E82746C0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Outside office hours</a:t>
          </a:r>
        </a:p>
      </dgm:t>
    </dgm:pt>
    <dgm:pt modelId="{4B89EC33-3F6D-4875-9F6B-C6DD51143BDD}" type="parTrans" cxnId="{643F7F79-3476-489F-86D2-5AA17075D4F8}">
      <dgm:prSet/>
      <dgm:spPr/>
      <dgm:t>
        <a:bodyPr/>
        <a:lstStyle/>
        <a:p>
          <a:endParaRPr lang="en-US"/>
        </a:p>
      </dgm:t>
    </dgm:pt>
    <dgm:pt modelId="{9CC347B3-5B3F-4676-8863-E1A9B87DC265}" type="sibTrans" cxnId="{643F7F79-3476-489F-86D2-5AA17075D4F8}">
      <dgm:prSet/>
      <dgm:spPr/>
      <dgm:t>
        <a:bodyPr/>
        <a:lstStyle/>
        <a:p>
          <a:endParaRPr lang="en-US"/>
        </a:p>
      </dgm:t>
    </dgm:pt>
    <dgm:pt modelId="{719319D6-AFA1-4D66-ADAA-23EC852ED1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>
              <a:solidFill>
                <a:schemeClr val="accent1"/>
              </a:solidFill>
            </a:rPr>
            <a:t>No walk-in</a:t>
          </a:r>
        </a:p>
      </dgm:t>
    </dgm:pt>
    <dgm:pt modelId="{2FA52A06-7FE3-42DE-9549-96EFE614F0EE}" type="parTrans" cxnId="{4F724CDE-CC9E-4DD0-8DD9-FEE1C6FB39DA}">
      <dgm:prSet/>
      <dgm:spPr/>
      <dgm:t>
        <a:bodyPr/>
        <a:lstStyle/>
        <a:p>
          <a:endParaRPr lang="en-US"/>
        </a:p>
      </dgm:t>
    </dgm:pt>
    <dgm:pt modelId="{4A21259B-1513-441A-80E8-8A04D08C1629}" type="sibTrans" cxnId="{4F724CDE-CC9E-4DD0-8DD9-FEE1C6FB39DA}">
      <dgm:prSet/>
      <dgm:spPr/>
      <dgm:t>
        <a:bodyPr/>
        <a:lstStyle/>
        <a:p>
          <a:endParaRPr lang="en-US"/>
        </a:p>
      </dgm:t>
    </dgm:pt>
    <dgm:pt modelId="{7BA93A3A-C054-4157-9E35-28D1037B80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Appointments can be requested by email preferably</a:t>
          </a:r>
        </a:p>
      </dgm:t>
    </dgm:pt>
    <dgm:pt modelId="{E086D4F8-C23C-47AC-AF37-454D24D55279}" type="parTrans" cxnId="{1217F584-4762-41F5-B156-F32D039B7D83}">
      <dgm:prSet/>
      <dgm:spPr/>
      <dgm:t>
        <a:bodyPr/>
        <a:lstStyle/>
        <a:p>
          <a:endParaRPr lang="en-US"/>
        </a:p>
      </dgm:t>
    </dgm:pt>
    <dgm:pt modelId="{41BE2DD6-5959-4EDD-AB04-FE7BFDEB1804}" type="sibTrans" cxnId="{1217F584-4762-41F5-B156-F32D039B7D83}">
      <dgm:prSet/>
      <dgm:spPr/>
      <dgm:t>
        <a:bodyPr/>
        <a:lstStyle/>
        <a:p>
          <a:endParaRPr lang="en-US"/>
        </a:p>
      </dgm:t>
    </dgm:pt>
    <dgm:pt modelId="{9008D53C-A731-4643-A42C-74126BE50F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Use MS Teams for all that is worth it!</a:t>
          </a:r>
        </a:p>
      </dgm:t>
    </dgm:pt>
    <dgm:pt modelId="{DEB96400-0831-4B82-A8DF-1382FFC32E4F}" type="parTrans" cxnId="{B676C4C4-181E-4BAD-BA8B-B99451118457}">
      <dgm:prSet/>
      <dgm:spPr/>
      <dgm:t>
        <a:bodyPr/>
        <a:lstStyle/>
        <a:p>
          <a:endParaRPr lang="en-US"/>
        </a:p>
      </dgm:t>
    </dgm:pt>
    <dgm:pt modelId="{7E2E74E4-5DFB-4100-834D-2DAD3D05B625}" type="sibTrans" cxnId="{B676C4C4-181E-4BAD-BA8B-B99451118457}">
      <dgm:prSet/>
      <dgm:spPr/>
      <dgm:t>
        <a:bodyPr/>
        <a:lstStyle/>
        <a:p>
          <a:endParaRPr lang="en-US"/>
        </a:p>
      </dgm:t>
    </dgm:pt>
    <dgm:pt modelId="{305CB1C6-4B21-43B9-B5AD-DA77377ED60D}" type="pres">
      <dgm:prSet presAssocID="{9FD70537-8EE1-4BC7-B51E-4DFE468E80B3}" presName="root" presStyleCnt="0">
        <dgm:presLayoutVars>
          <dgm:dir/>
          <dgm:resizeHandles val="exact"/>
        </dgm:presLayoutVars>
      </dgm:prSet>
      <dgm:spPr/>
    </dgm:pt>
    <dgm:pt modelId="{0F3FD20A-B59E-42D6-B8A3-D35E9ECE866F}" type="pres">
      <dgm:prSet presAssocID="{7CB1B817-2424-438C-A6AE-0C5CD59132E8}" presName="compNode" presStyleCnt="0"/>
      <dgm:spPr/>
    </dgm:pt>
    <dgm:pt modelId="{07904D68-F1A8-46FE-A413-2E1F54EF3081}" type="pres">
      <dgm:prSet presAssocID="{7CB1B817-2424-438C-A6AE-0C5CD59132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702B5AE-FDBD-4BD7-BE8B-8B4D25A54DAD}" type="pres">
      <dgm:prSet presAssocID="{7CB1B817-2424-438C-A6AE-0C5CD59132E8}" presName="iconSpace" presStyleCnt="0"/>
      <dgm:spPr/>
    </dgm:pt>
    <dgm:pt modelId="{DCCC89E2-DEF8-44D8-8AE3-025CA018C0D4}" type="pres">
      <dgm:prSet presAssocID="{7CB1B817-2424-438C-A6AE-0C5CD59132E8}" presName="parTx" presStyleLbl="revTx" presStyleIdx="0" presStyleCnt="4">
        <dgm:presLayoutVars>
          <dgm:chMax val="0"/>
          <dgm:chPref val="0"/>
        </dgm:presLayoutVars>
      </dgm:prSet>
      <dgm:spPr/>
    </dgm:pt>
    <dgm:pt modelId="{685205C3-897E-4C23-B043-3579D94C903E}" type="pres">
      <dgm:prSet presAssocID="{7CB1B817-2424-438C-A6AE-0C5CD59132E8}" presName="txSpace" presStyleCnt="0"/>
      <dgm:spPr/>
    </dgm:pt>
    <dgm:pt modelId="{AF93B437-8561-49C5-9AE2-941F6D9513C7}" type="pres">
      <dgm:prSet presAssocID="{7CB1B817-2424-438C-A6AE-0C5CD59132E8}" presName="desTx" presStyleLbl="revTx" presStyleIdx="1" presStyleCnt="4">
        <dgm:presLayoutVars/>
      </dgm:prSet>
      <dgm:spPr/>
    </dgm:pt>
    <dgm:pt modelId="{EFAE112B-DAC9-420D-8495-A53C46C1B863}" type="pres">
      <dgm:prSet presAssocID="{68F90D1E-296C-4791-8006-652853AAD638}" presName="sibTrans" presStyleCnt="0"/>
      <dgm:spPr/>
    </dgm:pt>
    <dgm:pt modelId="{64B9047B-247C-445C-97D9-43DE6D4C923C}" type="pres">
      <dgm:prSet presAssocID="{2B56BA9A-7EBB-419D-A211-20E82746C000}" presName="compNode" presStyleCnt="0"/>
      <dgm:spPr/>
    </dgm:pt>
    <dgm:pt modelId="{71AB8669-DCE8-4B9C-B158-39192EEE1189}" type="pres">
      <dgm:prSet presAssocID="{2B56BA9A-7EBB-419D-A211-20E82746C00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11C45A6D-8840-468D-BD86-F856E126866C}" type="pres">
      <dgm:prSet presAssocID="{2B56BA9A-7EBB-419D-A211-20E82746C000}" presName="iconSpace" presStyleCnt="0"/>
      <dgm:spPr/>
    </dgm:pt>
    <dgm:pt modelId="{E5F969D8-F57C-4E75-A8F5-A610C2AB4256}" type="pres">
      <dgm:prSet presAssocID="{2B56BA9A-7EBB-419D-A211-20E82746C000}" presName="parTx" presStyleLbl="revTx" presStyleIdx="2" presStyleCnt="4">
        <dgm:presLayoutVars>
          <dgm:chMax val="0"/>
          <dgm:chPref val="0"/>
        </dgm:presLayoutVars>
      </dgm:prSet>
      <dgm:spPr/>
    </dgm:pt>
    <dgm:pt modelId="{AB4A023F-5320-47BE-93A9-CB523295CFEF}" type="pres">
      <dgm:prSet presAssocID="{2B56BA9A-7EBB-419D-A211-20E82746C000}" presName="txSpace" presStyleCnt="0"/>
      <dgm:spPr/>
    </dgm:pt>
    <dgm:pt modelId="{EBE3BD16-7ABC-4F23-9164-7CFBFED9BD5F}" type="pres">
      <dgm:prSet presAssocID="{2B56BA9A-7EBB-419D-A211-20E82746C000}" presName="desTx" presStyleLbl="revTx" presStyleIdx="3" presStyleCnt="4">
        <dgm:presLayoutVars/>
      </dgm:prSet>
      <dgm:spPr/>
    </dgm:pt>
  </dgm:ptLst>
  <dgm:cxnLst>
    <dgm:cxn modelId="{59E18603-8F72-49FF-BF22-1BBC7A80B6D0}" type="presOf" srcId="{9FD70537-8EE1-4BC7-B51E-4DFE468E80B3}" destId="{305CB1C6-4B21-43B9-B5AD-DA77377ED60D}" srcOrd="0" destOrd="0" presId="urn:microsoft.com/office/officeart/2018/5/layout/CenteredIconLabelDescriptionList"/>
    <dgm:cxn modelId="{A7EFD612-3284-403C-8FAA-F39403B2CA68}" type="presOf" srcId="{7CB1B817-2424-438C-A6AE-0C5CD59132E8}" destId="{DCCC89E2-DEF8-44D8-8AE3-025CA018C0D4}" srcOrd="0" destOrd="0" presId="urn:microsoft.com/office/officeart/2018/5/layout/CenteredIconLabelDescriptionList"/>
    <dgm:cxn modelId="{3BE07B30-075F-44FF-AE63-34D2643C069A}" srcId="{7CB1B817-2424-438C-A6AE-0C5CD59132E8}" destId="{7199B1CE-2AEA-4E5E-B4E2-A998D5705073}" srcOrd="3" destOrd="0" parTransId="{504F6AAF-432D-464A-8674-7D0C46804AC5}" sibTransId="{5A1F4A5D-52B8-46E0-9BA8-C4E1C652E8D8}"/>
    <dgm:cxn modelId="{5EBDDF32-47E8-4D46-B36B-829D46797D3A}" type="presOf" srcId="{719319D6-AFA1-4D66-ADAA-23EC852ED1FE}" destId="{EBE3BD16-7ABC-4F23-9164-7CFBFED9BD5F}" srcOrd="0" destOrd="0" presId="urn:microsoft.com/office/officeart/2018/5/layout/CenteredIconLabelDescriptionList"/>
    <dgm:cxn modelId="{21929E65-40B7-4F1E-889B-83212E4387D1}" type="presOf" srcId="{E2318FB2-842F-4962-99B5-933690705C20}" destId="{AF93B437-8561-49C5-9AE2-941F6D9513C7}" srcOrd="0" destOrd="2" presId="urn:microsoft.com/office/officeart/2018/5/layout/CenteredIconLabelDescriptionList"/>
    <dgm:cxn modelId="{D06A4266-79FC-47DB-85DA-84BA7447CCE2}" type="presOf" srcId="{03A4E821-09C0-4164-95BD-EFE71171FB16}" destId="{AF93B437-8561-49C5-9AE2-941F6D9513C7}" srcOrd="0" destOrd="0" presId="urn:microsoft.com/office/officeart/2018/5/layout/CenteredIconLabelDescriptionList"/>
    <dgm:cxn modelId="{C98BA868-437D-41EF-90DE-F40F18B43E9C}" type="presOf" srcId="{7BA93A3A-C054-4157-9E35-28D1037B80AE}" destId="{EBE3BD16-7ABC-4F23-9164-7CFBFED9BD5F}" srcOrd="0" destOrd="1" presId="urn:microsoft.com/office/officeart/2018/5/layout/CenteredIconLabelDescriptionList"/>
    <dgm:cxn modelId="{C7F5B674-27E1-4188-BAD3-FAD9F6136EC7}" type="presOf" srcId="{2B56BA9A-7EBB-419D-A211-20E82746C000}" destId="{E5F969D8-F57C-4E75-A8F5-A610C2AB4256}" srcOrd="0" destOrd="0" presId="urn:microsoft.com/office/officeart/2018/5/layout/CenteredIconLabelDescriptionList"/>
    <dgm:cxn modelId="{643F7F79-3476-489F-86D2-5AA17075D4F8}" srcId="{9FD70537-8EE1-4BC7-B51E-4DFE468E80B3}" destId="{2B56BA9A-7EBB-419D-A211-20E82746C000}" srcOrd="1" destOrd="0" parTransId="{4B89EC33-3F6D-4875-9F6B-C6DD51143BDD}" sibTransId="{9CC347B3-5B3F-4676-8863-E1A9B87DC265}"/>
    <dgm:cxn modelId="{DE489879-7B1E-4BB7-A771-A2BE187D8B00}" srcId="{7CB1B817-2424-438C-A6AE-0C5CD59132E8}" destId="{F730178A-BD24-4F31-8075-C949A25F63BC}" srcOrd="4" destOrd="0" parTransId="{22BD348A-746B-47AC-8568-D01221BFD911}" sibTransId="{7061D251-4449-445F-9699-D1040A0EB56C}"/>
    <dgm:cxn modelId="{1217F584-4762-41F5-B156-F32D039B7D83}" srcId="{2B56BA9A-7EBB-419D-A211-20E82746C000}" destId="{7BA93A3A-C054-4157-9E35-28D1037B80AE}" srcOrd="1" destOrd="0" parTransId="{E086D4F8-C23C-47AC-AF37-454D24D55279}" sibTransId="{41BE2DD6-5959-4EDD-AB04-FE7BFDEB1804}"/>
    <dgm:cxn modelId="{BB73069D-0439-4257-94A4-88EE25ABBCA3}" srcId="{7CB1B817-2424-438C-A6AE-0C5CD59132E8}" destId="{03A4E821-09C0-4164-95BD-EFE71171FB16}" srcOrd="0" destOrd="0" parTransId="{1B652599-82B5-49EA-9051-87171E8BE138}" sibTransId="{D91D9416-A9FA-4701-9DF9-1BAB8A51B6F6}"/>
    <dgm:cxn modelId="{0FD2749F-840F-44A4-B724-842A94D3D5D1}" type="presOf" srcId="{D7EC39E7-9897-4DC3-B5CA-CD8A6BD78A46}" destId="{AF93B437-8561-49C5-9AE2-941F6D9513C7}" srcOrd="0" destOrd="1" presId="urn:microsoft.com/office/officeart/2018/5/layout/CenteredIconLabelDescriptionList"/>
    <dgm:cxn modelId="{83C2EBA1-C5E9-4D6E-9C95-53764CF8AFC8}" srcId="{9FD70537-8EE1-4BC7-B51E-4DFE468E80B3}" destId="{7CB1B817-2424-438C-A6AE-0C5CD59132E8}" srcOrd="0" destOrd="0" parTransId="{DF8CB27F-2895-4D9A-9CB3-8F082A3F3700}" sibTransId="{68F90D1E-296C-4791-8006-652853AAD638}"/>
    <dgm:cxn modelId="{B3AC56B7-B854-4648-B88C-CCCFC68783F1}" srcId="{7CB1B817-2424-438C-A6AE-0C5CD59132E8}" destId="{E2318FB2-842F-4962-99B5-933690705C20}" srcOrd="2" destOrd="0" parTransId="{11A99328-A3B2-43CF-B9EB-33331A2EAF02}" sibTransId="{206A104B-6A98-4E7A-80A6-64574B4054AA}"/>
    <dgm:cxn modelId="{83D856B8-4204-4A30-A9A9-4609CB8F1E81}" type="presOf" srcId="{7199B1CE-2AEA-4E5E-B4E2-A998D5705073}" destId="{AF93B437-8561-49C5-9AE2-941F6D9513C7}" srcOrd="0" destOrd="3" presId="urn:microsoft.com/office/officeart/2018/5/layout/CenteredIconLabelDescriptionList"/>
    <dgm:cxn modelId="{694226C1-DF4C-41A1-A0B6-CFC121504753}" type="presOf" srcId="{9008D53C-A731-4643-A42C-74126BE50FF4}" destId="{EBE3BD16-7ABC-4F23-9164-7CFBFED9BD5F}" srcOrd="0" destOrd="2" presId="urn:microsoft.com/office/officeart/2018/5/layout/CenteredIconLabelDescriptionList"/>
    <dgm:cxn modelId="{B676C4C4-181E-4BAD-BA8B-B99451118457}" srcId="{2B56BA9A-7EBB-419D-A211-20E82746C000}" destId="{9008D53C-A731-4643-A42C-74126BE50FF4}" srcOrd="2" destOrd="0" parTransId="{DEB96400-0831-4B82-A8DF-1382FFC32E4F}" sibTransId="{7E2E74E4-5DFB-4100-834D-2DAD3D05B625}"/>
    <dgm:cxn modelId="{28EE74D5-D5B2-4B89-A6BC-33F95F14ECC2}" srcId="{7CB1B817-2424-438C-A6AE-0C5CD59132E8}" destId="{D7EC39E7-9897-4DC3-B5CA-CD8A6BD78A46}" srcOrd="1" destOrd="0" parTransId="{6445E5F7-0050-4D5E-BE94-F7766D61B051}" sibTransId="{725F1B9D-98B2-4A1F-BA2B-7A243C75B1C7}"/>
    <dgm:cxn modelId="{4F724CDE-CC9E-4DD0-8DD9-FEE1C6FB39DA}" srcId="{2B56BA9A-7EBB-419D-A211-20E82746C000}" destId="{719319D6-AFA1-4D66-ADAA-23EC852ED1FE}" srcOrd="0" destOrd="0" parTransId="{2FA52A06-7FE3-42DE-9549-96EFE614F0EE}" sibTransId="{4A21259B-1513-441A-80E8-8A04D08C1629}"/>
    <dgm:cxn modelId="{9E2ED8ED-4294-47DD-B267-396094233167}" type="presOf" srcId="{F730178A-BD24-4F31-8075-C949A25F63BC}" destId="{AF93B437-8561-49C5-9AE2-941F6D9513C7}" srcOrd="0" destOrd="4" presId="urn:microsoft.com/office/officeart/2018/5/layout/CenteredIconLabelDescriptionList"/>
    <dgm:cxn modelId="{2C1E3F02-A1E6-44AA-A8F6-1EDD8575AF24}" type="presParOf" srcId="{305CB1C6-4B21-43B9-B5AD-DA77377ED60D}" destId="{0F3FD20A-B59E-42D6-B8A3-D35E9ECE866F}" srcOrd="0" destOrd="0" presId="urn:microsoft.com/office/officeart/2018/5/layout/CenteredIconLabelDescriptionList"/>
    <dgm:cxn modelId="{B7CAD1BC-BB7F-4053-8948-944729FF287C}" type="presParOf" srcId="{0F3FD20A-B59E-42D6-B8A3-D35E9ECE866F}" destId="{07904D68-F1A8-46FE-A413-2E1F54EF3081}" srcOrd="0" destOrd="0" presId="urn:microsoft.com/office/officeart/2018/5/layout/CenteredIconLabelDescriptionList"/>
    <dgm:cxn modelId="{4644B95F-1093-4633-97DF-C4F49008C752}" type="presParOf" srcId="{0F3FD20A-B59E-42D6-B8A3-D35E9ECE866F}" destId="{1702B5AE-FDBD-4BD7-BE8B-8B4D25A54DAD}" srcOrd="1" destOrd="0" presId="urn:microsoft.com/office/officeart/2018/5/layout/CenteredIconLabelDescriptionList"/>
    <dgm:cxn modelId="{F6F36D0C-86DD-46EC-B833-73DDB7E4E570}" type="presParOf" srcId="{0F3FD20A-B59E-42D6-B8A3-D35E9ECE866F}" destId="{DCCC89E2-DEF8-44D8-8AE3-025CA018C0D4}" srcOrd="2" destOrd="0" presId="urn:microsoft.com/office/officeart/2018/5/layout/CenteredIconLabelDescriptionList"/>
    <dgm:cxn modelId="{825A0CB2-D769-49C3-8FCF-00CFF8143C58}" type="presParOf" srcId="{0F3FD20A-B59E-42D6-B8A3-D35E9ECE866F}" destId="{685205C3-897E-4C23-B043-3579D94C903E}" srcOrd="3" destOrd="0" presId="urn:microsoft.com/office/officeart/2018/5/layout/CenteredIconLabelDescriptionList"/>
    <dgm:cxn modelId="{F4396C80-44DB-4774-83CF-1E03B7616DD2}" type="presParOf" srcId="{0F3FD20A-B59E-42D6-B8A3-D35E9ECE866F}" destId="{AF93B437-8561-49C5-9AE2-941F6D9513C7}" srcOrd="4" destOrd="0" presId="urn:microsoft.com/office/officeart/2018/5/layout/CenteredIconLabelDescriptionList"/>
    <dgm:cxn modelId="{2430E64B-6210-4F93-BBD6-060F8040D165}" type="presParOf" srcId="{305CB1C6-4B21-43B9-B5AD-DA77377ED60D}" destId="{EFAE112B-DAC9-420D-8495-A53C46C1B863}" srcOrd="1" destOrd="0" presId="urn:microsoft.com/office/officeart/2018/5/layout/CenteredIconLabelDescriptionList"/>
    <dgm:cxn modelId="{1E5244D9-7985-43D4-87C5-E598ABE2134F}" type="presParOf" srcId="{305CB1C6-4B21-43B9-B5AD-DA77377ED60D}" destId="{64B9047B-247C-445C-97D9-43DE6D4C923C}" srcOrd="2" destOrd="0" presId="urn:microsoft.com/office/officeart/2018/5/layout/CenteredIconLabelDescriptionList"/>
    <dgm:cxn modelId="{E0D9E55A-A902-4B5B-B600-977FE4D9DCA4}" type="presParOf" srcId="{64B9047B-247C-445C-97D9-43DE6D4C923C}" destId="{71AB8669-DCE8-4B9C-B158-39192EEE1189}" srcOrd="0" destOrd="0" presId="urn:microsoft.com/office/officeart/2018/5/layout/CenteredIconLabelDescriptionList"/>
    <dgm:cxn modelId="{D205CBFF-4012-4A23-B187-48BACD449E39}" type="presParOf" srcId="{64B9047B-247C-445C-97D9-43DE6D4C923C}" destId="{11C45A6D-8840-468D-BD86-F856E126866C}" srcOrd="1" destOrd="0" presId="urn:microsoft.com/office/officeart/2018/5/layout/CenteredIconLabelDescriptionList"/>
    <dgm:cxn modelId="{56BCEB36-3E82-494C-A9D9-AE6AD19972FD}" type="presParOf" srcId="{64B9047B-247C-445C-97D9-43DE6D4C923C}" destId="{E5F969D8-F57C-4E75-A8F5-A610C2AB4256}" srcOrd="2" destOrd="0" presId="urn:microsoft.com/office/officeart/2018/5/layout/CenteredIconLabelDescriptionList"/>
    <dgm:cxn modelId="{9B3D5B54-E6CB-4244-BFB0-2EC035F3DCDF}" type="presParOf" srcId="{64B9047B-247C-445C-97D9-43DE6D4C923C}" destId="{AB4A023F-5320-47BE-93A9-CB523295CFEF}" srcOrd="3" destOrd="0" presId="urn:microsoft.com/office/officeart/2018/5/layout/CenteredIconLabelDescriptionList"/>
    <dgm:cxn modelId="{C8D8C7B0-213A-430F-8262-F07150DDE16C}" type="presParOf" srcId="{64B9047B-247C-445C-97D9-43DE6D4C923C}" destId="{EBE3BD16-7ABC-4F23-9164-7CFBFED9BD5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85D286-F0D8-4F53-9941-75EBC5C83AFB}" type="doc">
      <dgm:prSet loTypeId="urn:microsoft.com/office/officeart/2005/8/layout/process4" loCatId="process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36331D5D-F146-4045-BDFA-0C5A658B0E14}">
      <dgm:prSet/>
      <dgm:spPr/>
      <dgm:t>
        <a:bodyPr/>
        <a:lstStyle/>
        <a:p>
          <a:r>
            <a:rPr lang="en-US"/>
            <a:t>Common interests should be discussed in class and/or in MS Teams (public channel), so that everyone can participate</a:t>
          </a:r>
        </a:p>
      </dgm:t>
    </dgm:pt>
    <dgm:pt modelId="{87E2B3EF-147D-4860-88D9-DBD15EE69A5D}" type="parTrans" cxnId="{6B466E45-F1AC-4266-9CDD-0D2241793ED6}">
      <dgm:prSet/>
      <dgm:spPr/>
      <dgm:t>
        <a:bodyPr/>
        <a:lstStyle/>
        <a:p>
          <a:endParaRPr lang="en-US"/>
        </a:p>
      </dgm:t>
    </dgm:pt>
    <dgm:pt modelId="{3D56A502-DA1F-4224-8E25-445A2FD99BB5}" type="sibTrans" cxnId="{6B466E45-F1AC-4266-9CDD-0D2241793ED6}">
      <dgm:prSet/>
      <dgm:spPr/>
      <dgm:t>
        <a:bodyPr/>
        <a:lstStyle/>
        <a:p>
          <a:endParaRPr lang="en-US"/>
        </a:p>
      </dgm:t>
    </dgm:pt>
    <dgm:pt modelId="{C03E0672-C3AD-4F3D-834D-88AE52EB1FAC}">
      <dgm:prSet/>
      <dgm:spPr/>
      <dgm:t>
        <a:bodyPr/>
        <a:lstStyle/>
        <a:p>
          <a:r>
            <a:rPr lang="en-US"/>
            <a:t>Avoid groups for office hours</a:t>
          </a:r>
        </a:p>
      </dgm:t>
    </dgm:pt>
    <dgm:pt modelId="{D87459AE-0DA1-4A3A-942F-49206EFF7E3D}" type="parTrans" cxnId="{9AB5623C-364D-488D-9B75-150965205D04}">
      <dgm:prSet/>
      <dgm:spPr/>
      <dgm:t>
        <a:bodyPr/>
        <a:lstStyle/>
        <a:p>
          <a:endParaRPr lang="en-US"/>
        </a:p>
      </dgm:t>
    </dgm:pt>
    <dgm:pt modelId="{920B6704-79E3-4687-9BB1-FB80D466935D}" type="sibTrans" cxnId="{9AB5623C-364D-488D-9B75-150965205D04}">
      <dgm:prSet/>
      <dgm:spPr/>
      <dgm:t>
        <a:bodyPr/>
        <a:lstStyle/>
        <a:p>
          <a:endParaRPr lang="en-US"/>
        </a:p>
      </dgm:t>
    </dgm:pt>
    <dgm:pt modelId="{8936D610-EA7E-49CE-B119-3866C2185C6A}">
      <dgm:prSet/>
      <dgm:spPr/>
      <dgm:t>
        <a:bodyPr/>
        <a:lstStyle/>
        <a:p>
          <a:r>
            <a:rPr lang="en-US"/>
            <a:t>If you are interested in small groups review and/or instruction, please schedule with your TA</a:t>
          </a:r>
        </a:p>
      </dgm:t>
    </dgm:pt>
    <dgm:pt modelId="{1F17ADF1-AC6A-4137-B73E-C4C9CBC61178}" type="parTrans" cxnId="{EF7E5D5A-0A29-45E6-B50A-C530EEBE6D5A}">
      <dgm:prSet/>
      <dgm:spPr/>
      <dgm:t>
        <a:bodyPr/>
        <a:lstStyle/>
        <a:p>
          <a:endParaRPr lang="en-US"/>
        </a:p>
      </dgm:t>
    </dgm:pt>
    <dgm:pt modelId="{4DE0F21E-FDDB-4622-A4DE-1F70A63CE76D}" type="sibTrans" cxnId="{EF7E5D5A-0A29-45E6-B50A-C530EEBE6D5A}">
      <dgm:prSet/>
      <dgm:spPr/>
      <dgm:t>
        <a:bodyPr/>
        <a:lstStyle/>
        <a:p>
          <a:endParaRPr lang="en-US"/>
        </a:p>
      </dgm:t>
    </dgm:pt>
    <dgm:pt modelId="{B502F81B-BA00-4B8A-A8AE-D32D453ADC23}">
      <dgm:prSet/>
      <dgm:spPr/>
      <dgm:t>
        <a:bodyPr/>
        <a:lstStyle/>
        <a:p>
          <a:r>
            <a:rPr lang="en-US"/>
            <a:t>During office hours, I will handle one student at a time, so that I can give personalized attention to the issues at hand</a:t>
          </a:r>
        </a:p>
      </dgm:t>
    </dgm:pt>
    <dgm:pt modelId="{ADE8DDD1-610F-4399-89D6-DBBD71B49D90}" type="parTrans" cxnId="{23C93E87-1B63-4BDC-AFCA-065CA9CDA6F0}">
      <dgm:prSet/>
      <dgm:spPr/>
      <dgm:t>
        <a:bodyPr/>
        <a:lstStyle/>
        <a:p>
          <a:endParaRPr lang="en-US"/>
        </a:p>
      </dgm:t>
    </dgm:pt>
    <dgm:pt modelId="{63A41AEF-3170-499C-B241-8F956FC1921D}" type="sibTrans" cxnId="{23C93E87-1B63-4BDC-AFCA-065CA9CDA6F0}">
      <dgm:prSet/>
      <dgm:spPr/>
      <dgm:t>
        <a:bodyPr/>
        <a:lstStyle/>
        <a:p>
          <a:endParaRPr lang="en-US"/>
        </a:p>
      </dgm:t>
    </dgm:pt>
    <dgm:pt modelId="{BDD099CC-52C8-734D-821D-D8D351E15EC7}" type="pres">
      <dgm:prSet presAssocID="{9785D286-F0D8-4F53-9941-75EBC5C83AFB}" presName="Name0" presStyleCnt="0">
        <dgm:presLayoutVars>
          <dgm:dir/>
          <dgm:animLvl val="lvl"/>
          <dgm:resizeHandles val="exact"/>
        </dgm:presLayoutVars>
      </dgm:prSet>
      <dgm:spPr/>
    </dgm:pt>
    <dgm:pt modelId="{35B09A33-8A27-654F-8B8F-7D7D3A322B54}" type="pres">
      <dgm:prSet presAssocID="{C03E0672-C3AD-4F3D-834D-88AE52EB1FAC}" presName="boxAndChildren" presStyleCnt="0"/>
      <dgm:spPr/>
    </dgm:pt>
    <dgm:pt modelId="{3C08E89E-DE7E-F54B-BA4E-C42B8002EFB1}" type="pres">
      <dgm:prSet presAssocID="{C03E0672-C3AD-4F3D-834D-88AE52EB1FAC}" presName="parentTextBox" presStyleLbl="node1" presStyleIdx="0" presStyleCnt="2"/>
      <dgm:spPr/>
    </dgm:pt>
    <dgm:pt modelId="{9DC7C6F3-B8C4-7B47-B387-2DC9A8FFD881}" type="pres">
      <dgm:prSet presAssocID="{C03E0672-C3AD-4F3D-834D-88AE52EB1FAC}" presName="entireBox" presStyleLbl="node1" presStyleIdx="0" presStyleCnt="2"/>
      <dgm:spPr/>
    </dgm:pt>
    <dgm:pt modelId="{0E0D437B-7346-164C-9FB4-639FFC064A12}" type="pres">
      <dgm:prSet presAssocID="{C03E0672-C3AD-4F3D-834D-88AE52EB1FAC}" presName="descendantBox" presStyleCnt="0"/>
      <dgm:spPr/>
    </dgm:pt>
    <dgm:pt modelId="{0F218E12-A919-AF46-9654-0A9D79C649BA}" type="pres">
      <dgm:prSet presAssocID="{8936D610-EA7E-49CE-B119-3866C2185C6A}" presName="childTextBox" presStyleLbl="fgAccFollowNode1" presStyleIdx="0" presStyleCnt="2">
        <dgm:presLayoutVars>
          <dgm:bulletEnabled val="1"/>
        </dgm:presLayoutVars>
      </dgm:prSet>
      <dgm:spPr/>
    </dgm:pt>
    <dgm:pt modelId="{CA906886-6B98-D14A-9BCA-E360B9853C1D}" type="pres">
      <dgm:prSet presAssocID="{B502F81B-BA00-4B8A-A8AE-D32D453ADC23}" presName="childTextBox" presStyleLbl="fgAccFollowNode1" presStyleIdx="1" presStyleCnt="2">
        <dgm:presLayoutVars>
          <dgm:bulletEnabled val="1"/>
        </dgm:presLayoutVars>
      </dgm:prSet>
      <dgm:spPr/>
    </dgm:pt>
    <dgm:pt modelId="{F4BD0789-89B5-DD4A-922B-D0CBF341D997}" type="pres">
      <dgm:prSet presAssocID="{3D56A502-DA1F-4224-8E25-445A2FD99BB5}" presName="sp" presStyleCnt="0"/>
      <dgm:spPr/>
    </dgm:pt>
    <dgm:pt modelId="{0878D176-E175-F84A-975E-E2D51BCBD44C}" type="pres">
      <dgm:prSet presAssocID="{36331D5D-F146-4045-BDFA-0C5A658B0E14}" presName="arrowAndChildren" presStyleCnt="0"/>
      <dgm:spPr/>
    </dgm:pt>
    <dgm:pt modelId="{5CB211CA-5A18-4F44-9A10-5111AB1306F0}" type="pres">
      <dgm:prSet presAssocID="{36331D5D-F146-4045-BDFA-0C5A658B0E14}" presName="parentTextArrow" presStyleLbl="node1" presStyleIdx="1" presStyleCnt="2"/>
      <dgm:spPr/>
    </dgm:pt>
  </dgm:ptLst>
  <dgm:cxnLst>
    <dgm:cxn modelId="{C20AAE19-2CE4-B949-88D8-1690BC1E5BF5}" type="presOf" srcId="{B502F81B-BA00-4B8A-A8AE-D32D453ADC23}" destId="{CA906886-6B98-D14A-9BCA-E360B9853C1D}" srcOrd="0" destOrd="0" presId="urn:microsoft.com/office/officeart/2005/8/layout/process4"/>
    <dgm:cxn modelId="{E1F4372E-97A0-D748-9A22-9647EF0B1745}" type="presOf" srcId="{C03E0672-C3AD-4F3D-834D-88AE52EB1FAC}" destId="{9DC7C6F3-B8C4-7B47-B387-2DC9A8FFD881}" srcOrd="1" destOrd="0" presId="urn:microsoft.com/office/officeart/2005/8/layout/process4"/>
    <dgm:cxn modelId="{9AB5623C-364D-488D-9B75-150965205D04}" srcId="{9785D286-F0D8-4F53-9941-75EBC5C83AFB}" destId="{C03E0672-C3AD-4F3D-834D-88AE52EB1FAC}" srcOrd="1" destOrd="0" parTransId="{D87459AE-0DA1-4A3A-942F-49206EFF7E3D}" sibTransId="{920B6704-79E3-4687-9BB1-FB80D466935D}"/>
    <dgm:cxn modelId="{6B466E45-F1AC-4266-9CDD-0D2241793ED6}" srcId="{9785D286-F0D8-4F53-9941-75EBC5C83AFB}" destId="{36331D5D-F146-4045-BDFA-0C5A658B0E14}" srcOrd="0" destOrd="0" parTransId="{87E2B3EF-147D-4860-88D9-DBD15EE69A5D}" sibTransId="{3D56A502-DA1F-4224-8E25-445A2FD99BB5}"/>
    <dgm:cxn modelId="{EF7E5D5A-0A29-45E6-B50A-C530EEBE6D5A}" srcId="{C03E0672-C3AD-4F3D-834D-88AE52EB1FAC}" destId="{8936D610-EA7E-49CE-B119-3866C2185C6A}" srcOrd="0" destOrd="0" parTransId="{1F17ADF1-AC6A-4137-B73E-C4C9CBC61178}" sibTransId="{4DE0F21E-FDDB-4622-A4DE-1F70A63CE76D}"/>
    <dgm:cxn modelId="{0383F77A-889A-A04C-B2E6-A4A32AB3AFB9}" type="presOf" srcId="{8936D610-EA7E-49CE-B119-3866C2185C6A}" destId="{0F218E12-A919-AF46-9654-0A9D79C649BA}" srcOrd="0" destOrd="0" presId="urn:microsoft.com/office/officeart/2005/8/layout/process4"/>
    <dgm:cxn modelId="{BA12457F-1BA0-E14F-85AE-5157BA4369B0}" type="presOf" srcId="{9785D286-F0D8-4F53-9941-75EBC5C83AFB}" destId="{BDD099CC-52C8-734D-821D-D8D351E15EC7}" srcOrd="0" destOrd="0" presId="urn:microsoft.com/office/officeart/2005/8/layout/process4"/>
    <dgm:cxn modelId="{23C93E87-1B63-4BDC-AFCA-065CA9CDA6F0}" srcId="{C03E0672-C3AD-4F3D-834D-88AE52EB1FAC}" destId="{B502F81B-BA00-4B8A-A8AE-D32D453ADC23}" srcOrd="1" destOrd="0" parTransId="{ADE8DDD1-610F-4399-89D6-DBBD71B49D90}" sibTransId="{63A41AEF-3170-499C-B241-8F956FC1921D}"/>
    <dgm:cxn modelId="{A52312B7-3F27-2C45-880B-456AAB42D3F9}" type="presOf" srcId="{C03E0672-C3AD-4F3D-834D-88AE52EB1FAC}" destId="{3C08E89E-DE7E-F54B-BA4E-C42B8002EFB1}" srcOrd="0" destOrd="0" presId="urn:microsoft.com/office/officeart/2005/8/layout/process4"/>
    <dgm:cxn modelId="{E86732EE-2F6F-B340-BD34-E1D87DAAD9E3}" type="presOf" srcId="{36331D5D-F146-4045-BDFA-0C5A658B0E14}" destId="{5CB211CA-5A18-4F44-9A10-5111AB1306F0}" srcOrd="0" destOrd="0" presId="urn:microsoft.com/office/officeart/2005/8/layout/process4"/>
    <dgm:cxn modelId="{53B4DA33-989D-5D4E-ABF3-283332FB5C3A}" type="presParOf" srcId="{BDD099CC-52C8-734D-821D-D8D351E15EC7}" destId="{35B09A33-8A27-654F-8B8F-7D7D3A322B54}" srcOrd="0" destOrd="0" presId="urn:microsoft.com/office/officeart/2005/8/layout/process4"/>
    <dgm:cxn modelId="{CCA23821-9D5A-5C4A-8071-2E471390BE70}" type="presParOf" srcId="{35B09A33-8A27-654F-8B8F-7D7D3A322B54}" destId="{3C08E89E-DE7E-F54B-BA4E-C42B8002EFB1}" srcOrd="0" destOrd="0" presId="urn:microsoft.com/office/officeart/2005/8/layout/process4"/>
    <dgm:cxn modelId="{50850E5E-DEBA-3045-BF4E-FAA486E85952}" type="presParOf" srcId="{35B09A33-8A27-654F-8B8F-7D7D3A322B54}" destId="{9DC7C6F3-B8C4-7B47-B387-2DC9A8FFD881}" srcOrd="1" destOrd="0" presId="urn:microsoft.com/office/officeart/2005/8/layout/process4"/>
    <dgm:cxn modelId="{052E3BD4-2CC7-194D-8463-A2809265C7C2}" type="presParOf" srcId="{35B09A33-8A27-654F-8B8F-7D7D3A322B54}" destId="{0E0D437B-7346-164C-9FB4-639FFC064A12}" srcOrd="2" destOrd="0" presId="urn:microsoft.com/office/officeart/2005/8/layout/process4"/>
    <dgm:cxn modelId="{7E98BA30-71AE-CD4C-8425-80E2187D0669}" type="presParOf" srcId="{0E0D437B-7346-164C-9FB4-639FFC064A12}" destId="{0F218E12-A919-AF46-9654-0A9D79C649BA}" srcOrd="0" destOrd="0" presId="urn:microsoft.com/office/officeart/2005/8/layout/process4"/>
    <dgm:cxn modelId="{497B857B-1FC8-244F-9B5D-AE6EDAE10C3D}" type="presParOf" srcId="{0E0D437B-7346-164C-9FB4-639FFC064A12}" destId="{CA906886-6B98-D14A-9BCA-E360B9853C1D}" srcOrd="1" destOrd="0" presId="urn:microsoft.com/office/officeart/2005/8/layout/process4"/>
    <dgm:cxn modelId="{721A12D3-F143-2841-B4C6-9BC033127E79}" type="presParOf" srcId="{BDD099CC-52C8-734D-821D-D8D351E15EC7}" destId="{F4BD0789-89B5-DD4A-922B-D0CBF341D997}" srcOrd="1" destOrd="0" presId="urn:microsoft.com/office/officeart/2005/8/layout/process4"/>
    <dgm:cxn modelId="{E046A38F-5EA6-0343-8FF6-2A1ED867897C}" type="presParOf" srcId="{BDD099CC-52C8-734D-821D-D8D351E15EC7}" destId="{0878D176-E175-F84A-975E-E2D51BCBD44C}" srcOrd="2" destOrd="0" presId="urn:microsoft.com/office/officeart/2005/8/layout/process4"/>
    <dgm:cxn modelId="{A0749AC6-6E0D-1A4C-8F82-0B30E9F6B13B}" type="presParOf" srcId="{0878D176-E175-F84A-975E-E2D51BCBD44C}" destId="{5CB211CA-5A18-4F44-9A10-5111AB1306F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EE8D6C-97F1-4249-A3C7-1ACAB900BC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E1D8F1-6A88-0346-A407-DA98F4D0491B}">
      <dgm:prSet custT="1"/>
      <dgm:spPr/>
      <dgm:t>
        <a:bodyPr/>
        <a:lstStyle/>
        <a:p>
          <a:pPr algn="ctr"/>
          <a:r>
            <a:rPr lang="en-US" sz="4800" dirty="0"/>
            <a:t>“After class” is not my office hours</a:t>
          </a:r>
        </a:p>
      </dgm:t>
    </dgm:pt>
    <dgm:pt modelId="{330F6FBE-F160-9B45-9F63-5BAE337682A0}" type="parTrans" cxnId="{16DAE61A-CBB4-C14F-98E2-CD895585DB34}">
      <dgm:prSet/>
      <dgm:spPr/>
      <dgm:t>
        <a:bodyPr/>
        <a:lstStyle/>
        <a:p>
          <a:endParaRPr lang="en-US"/>
        </a:p>
      </dgm:t>
    </dgm:pt>
    <dgm:pt modelId="{95BB9A5E-0EBD-734E-949A-39ACA0AD6917}" type="sibTrans" cxnId="{16DAE61A-CBB4-C14F-98E2-CD895585DB34}">
      <dgm:prSet/>
      <dgm:spPr/>
      <dgm:t>
        <a:bodyPr/>
        <a:lstStyle/>
        <a:p>
          <a:endParaRPr lang="en-US"/>
        </a:p>
      </dgm:t>
    </dgm:pt>
    <dgm:pt modelId="{8636A7DF-3F5A-2443-8FB3-A8A4CB41CF3A}">
      <dgm:prSet custT="1"/>
      <dgm:spPr/>
      <dgm:t>
        <a:bodyPr/>
        <a:lstStyle/>
        <a:p>
          <a:r>
            <a:rPr lang="en-US" sz="3200" dirty="0"/>
            <a:t>Ask your questions during class time (including attendance issues)</a:t>
          </a:r>
        </a:p>
      </dgm:t>
    </dgm:pt>
    <dgm:pt modelId="{CBECED16-46D3-994C-98F3-8A324763E79E}" type="parTrans" cxnId="{7A96EB1E-457F-A546-B56A-15367B98F935}">
      <dgm:prSet/>
      <dgm:spPr/>
      <dgm:t>
        <a:bodyPr/>
        <a:lstStyle/>
        <a:p>
          <a:endParaRPr lang="en-US"/>
        </a:p>
      </dgm:t>
    </dgm:pt>
    <dgm:pt modelId="{5DD4FDB7-936A-F840-9D32-E14E91BC3E2A}" type="sibTrans" cxnId="{7A96EB1E-457F-A546-B56A-15367B98F935}">
      <dgm:prSet/>
      <dgm:spPr/>
      <dgm:t>
        <a:bodyPr/>
        <a:lstStyle/>
        <a:p>
          <a:endParaRPr lang="en-US"/>
        </a:p>
      </dgm:t>
    </dgm:pt>
    <dgm:pt modelId="{00DA1DCF-23F1-454C-95AD-63664C42FAA4}">
      <dgm:prSet custT="1"/>
      <dgm:spPr/>
      <dgm:t>
        <a:bodyPr/>
        <a:lstStyle/>
        <a:p>
          <a:r>
            <a:rPr lang="en-US" sz="3200" dirty="0"/>
            <a:t>If your questions are not answered in class, please come to office hours or use asynchronous communication!</a:t>
          </a:r>
        </a:p>
      </dgm:t>
    </dgm:pt>
    <dgm:pt modelId="{C31E5AE3-39F1-7740-A43B-BB95D6761D3B}" type="parTrans" cxnId="{8459C389-A1E1-3E4B-A8D3-3A7AF55C1A4A}">
      <dgm:prSet/>
      <dgm:spPr/>
      <dgm:t>
        <a:bodyPr/>
        <a:lstStyle/>
        <a:p>
          <a:endParaRPr lang="en-US"/>
        </a:p>
      </dgm:t>
    </dgm:pt>
    <dgm:pt modelId="{F187F911-1599-0D4A-8668-F57C44B721D4}" type="sibTrans" cxnId="{8459C389-A1E1-3E4B-A8D3-3A7AF55C1A4A}">
      <dgm:prSet/>
      <dgm:spPr/>
      <dgm:t>
        <a:bodyPr/>
        <a:lstStyle/>
        <a:p>
          <a:endParaRPr lang="en-US"/>
        </a:p>
      </dgm:t>
    </dgm:pt>
    <dgm:pt modelId="{7020DE03-4E99-1C4B-A1B3-78F9C0D9662B}" type="pres">
      <dgm:prSet presAssocID="{BCEE8D6C-97F1-4249-A3C7-1ACAB900BCDB}" presName="linear" presStyleCnt="0">
        <dgm:presLayoutVars>
          <dgm:animLvl val="lvl"/>
          <dgm:resizeHandles val="exact"/>
        </dgm:presLayoutVars>
      </dgm:prSet>
      <dgm:spPr/>
    </dgm:pt>
    <dgm:pt modelId="{236F3B0E-7D48-0642-8860-A64C3685E9ED}" type="pres">
      <dgm:prSet presAssocID="{64E1D8F1-6A88-0346-A407-DA98F4D0491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153E2DF-FE14-BE45-9B31-378F9B1825B5}" type="pres">
      <dgm:prSet presAssocID="{64E1D8F1-6A88-0346-A407-DA98F4D0491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6DAE61A-CBB4-C14F-98E2-CD895585DB34}" srcId="{BCEE8D6C-97F1-4249-A3C7-1ACAB900BCDB}" destId="{64E1D8F1-6A88-0346-A407-DA98F4D0491B}" srcOrd="0" destOrd="0" parTransId="{330F6FBE-F160-9B45-9F63-5BAE337682A0}" sibTransId="{95BB9A5E-0EBD-734E-949A-39ACA0AD6917}"/>
    <dgm:cxn modelId="{7A96EB1E-457F-A546-B56A-15367B98F935}" srcId="{64E1D8F1-6A88-0346-A407-DA98F4D0491B}" destId="{8636A7DF-3F5A-2443-8FB3-A8A4CB41CF3A}" srcOrd="0" destOrd="0" parTransId="{CBECED16-46D3-994C-98F3-8A324763E79E}" sibTransId="{5DD4FDB7-936A-F840-9D32-E14E91BC3E2A}"/>
    <dgm:cxn modelId="{3834E02B-8BFD-614B-B774-42C03F86A02F}" type="presOf" srcId="{8636A7DF-3F5A-2443-8FB3-A8A4CB41CF3A}" destId="{E153E2DF-FE14-BE45-9B31-378F9B1825B5}" srcOrd="0" destOrd="0" presId="urn:microsoft.com/office/officeart/2005/8/layout/vList2"/>
    <dgm:cxn modelId="{E6177F77-13AB-4144-B33B-975B0346DAF1}" type="presOf" srcId="{64E1D8F1-6A88-0346-A407-DA98F4D0491B}" destId="{236F3B0E-7D48-0642-8860-A64C3685E9ED}" srcOrd="0" destOrd="0" presId="urn:microsoft.com/office/officeart/2005/8/layout/vList2"/>
    <dgm:cxn modelId="{8459C389-A1E1-3E4B-A8D3-3A7AF55C1A4A}" srcId="{64E1D8F1-6A88-0346-A407-DA98F4D0491B}" destId="{00DA1DCF-23F1-454C-95AD-63664C42FAA4}" srcOrd="1" destOrd="0" parTransId="{C31E5AE3-39F1-7740-A43B-BB95D6761D3B}" sibTransId="{F187F911-1599-0D4A-8668-F57C44B721D4}"/>
    <dgm:cxn modelId="{57506A91-1C68-BF41-9AA7-8C92CD852C21}" type="presOf" srcId="{BCEE8D6C-97F1-4249-A3C7-1ACAB900BCDB}" destId="{7020DE03-4E99-1C4B-A1B3-78F9C0D9662B}" srcOrd="0" destOrd="0" presId="urn:microsoft.com/office/officeart/2005/8/layout/vList2"/>
    <dgm:cxn modelId="{B8B0A4F1-3403-7145-A5E5-23FA6F9F125B}" type="presOf" srcId="{00DA1DCF-23F1-454C-95AD-63664C42FAA4}" destId="{E153E2DF-FE14-BE45-9B31-378F9B1825B5}" srcOrd="0" destOrd="1" presId="urn:microsoft.com/office/officeart/2005/8/layout/vList2"/>
    <dgm:cxn modelId="{A834AEAF-7B87-7644-B2A9-AF87EE7F33DF}" type="presParOf" srcId="{7020DE03-4E99-1C4B-A1B3-78F9C0D9662B}" destId="{236F3B0E-7D48-0642-8860-A64C3685E9ED}" srcOrd="0" destOrd="0" presId="urn:microsoft.com/office/officeart/2005/8/layout/vList2"/>
    <dgm:cxn modelId="{37442E6D-2339-B442-BAC1-E17CA35C8BC6}" type="presParOf" srcId="{7020DE03-4E99-1C4B-A1B3-78F9C0D9662B}" destId="{E153E2DF-FE14-BE45-9B31-378F9B1825B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CDA969-CE4A-4240-A238-3CFE25C1F4C8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0B0790-ACA0-41C3-8AB0-2C8EB6BA3ABB}">
      <dgm:prSet/>
      <dgm:spPr/>
      <dgm:t>
        <a:bodyPr/>
        <a:lstStyle/>
        <a:p>
          <a:r>
            <a:rPr lang="en-US" dirty="0"/>
            <a:t>Talk to me</a:t>
          </a:r>
        </a:p>
      </dgm:t>
    </dgm:pt>
    <dgm:pt modelId="{8E88BB82-D885-4512-B920-D81993939150}" type="parTrans" cxnId="{BB91DE46-2961-450C-B89C-51504743765D}">
      <dgm:prSet/>
      <dgm:spPr/>
      <dgm:t>
        <a:bodyPr/>
        <a:lstStyle/>
        <a:p>
          <a:endParaRPr lang="en-US"/>
        </a:p>
      </dgm:t>
    </dgm:pt>
    <dgm:pt modelId="{A86AE3BD-6882-4A33-921A-9FA252E53350}" type="sibTrans" cxnId="{BB91DE46-2961-450C-B89C-51504743765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EB7CCDD-5612-48A4-B558-C9AF5988B6DA}">
      <dgm:prSet/>
      <dgm:spPr/>
      <dgm:t>
        <a:bodyPr/>
        <a:lstStyle/>
        <a:p>
          <a:r>
            <a:rPr lang="en-US" dirty="0"/>
            <a:t>Raise your hand and wait your turn to talk</a:t>
          </a:r>
        </a:p>
      </dgm:t>
    </dgm:pt>
    <dgm:pt modelId="{E57B8586-5335-4E97-A69D-014B33585640}" type="parTrans" cxnId="{061DA075-A746-43F8-9BA0-9224EFD69FBF}">
      <dgm:prSet/>
      <dgm:spPr/>
      <dgm:t>
        <a:bodyPr/>
        <a:lstStyle/>
        <a:p>
          <a:endParaRPr lang="en-US"/>
        </a:p>
      </dgm:t>
    </dgm:pt>
    <dgm:pt modelId="{462EFDCD-D6A2-4D65-944F-DD2877BA7B78}" type="sibTrans" cxnId="{061DA075-A746-43F8-9BA0-9224EFD69FBF}">
      <dgm:prSet/>
      <dgm:spPr/>
      <dgm:t>
        <a:bodyPr/>
        <a:lstStyle/>
        <a:p>
          <a:endParaRPr lang="en-US"/>
        </a:p>
      </dgm:t>
    </dgm:pt>
    <dgm:pt modelId="{E18045AA-DEBF-40B0-84CB-C74DB7B96CA8}">
      <dgm:prSet/>
      <dgm:spPr/>
      <dgm:t>
        <a:bodyPr/>
        <a:lstStyle/>
        <a:p>
          <a:r>
            <a:rPr lang="en-US"/>
            <a:t>Ask questions</a:t>
          </a:r>
        </a:p>
      </dgm:t>
    </dgm:pt>
    <dgm:pt modelId="{A0AA4275-7D4C-4085-B574-3C8BC7C0C07E}" type="parTrans" cxnId="{8EABA6F1-98CF-4E78-8828-B3BD8C5F5A2D}">
      <dgm:prSet/>
      <dgm:spPr/>
      <dgm:t>
        <a:bodyPr/>
        <a:lstStyle/>
        <a:p>
          <a:endParaRPr lang="en-US"/>
        </a:p>
      </dgm:t>
    </dgm:pt>
    <dgm:pt modelId="{95F7649A-36F2-4450-B1E1-796982972308}" type="sibTrans" cxnId="{8EABA6F1-98CF-4E78-8828-B3BD8C5F5A2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6CA03DA-3C2A-4E19-BD72-16F9C86B461B}">
      <dgm:prSet/>
      <dgm:spPr/>
      <dgm:t>
        <a:bodyPr/>
        <a:lstStyle/>
        <a:p>
          <a:r>
            <a:rPr lang="en-US" dirty="0"/>
            <a:t>It doesn’t show a weakness</a:t>
          </a:r>
        </a:p>
      </dgm:t>
    </dgm:pt>
    <dgm:pt modelId="{C63C8086-D059-47AC-A34D-6C38FAE7A931}" type="parTrans" cxnId="{7C6058A2-E6EE-4A51-A891-1191F112BA9B}">
      <dgm:prSet/>
      <dgm:spPr/>
      <dgm:t>
        <a:bodyPr/>
        <a:lstStyle/>
        <a:p>
          <a:endParaRPr lang="en-US"/>
        </a:p>
      </dgm:t>
    </dgm:pt>
    <dgm:pt modelId="{CED967F6-930B-461A-AEB7-DCD35DC2B8AC}" type="sibTrans" cxnId="{7C6058A2-E6EE-4A51-A891-1191F112BA9B}">
      <dgm:prSet/>
      <dgm:spPr/>
      <dgm:t>
        <a:bodyPr/>
        <a:lstStyle/>
        <a:p>
          <a:endParaRPr lang="en-US"/>
        </a:p>
      </dgm:t>
    </dgm:pt>
    <dgm:pt modelId="{6E4EACED-1BC8-4AF8-AB1A-4DDF23175118}">
      <dgm:prSet/>
      <dgm:spPr/>
      <dgm:t>
        <a:bodyPr/>
        <a:lstStyle/>
        <a:p>
          <a:r>
            <a:rPr lang="en-US" dirty="0"/>
            <a:t>It helps everyone to grow!</a:t>
          </a:r>
        </a:p>
      </dgm:t>
    </dgm:pt>
    <dgm:pt modelId="{D02C7DA3-7F83-4B87-A919-DC2D03F459A8}" type="parTrans" cxnId="{947AC2E4-1CD5-4240-895F-A788A93D8B1A}">
      <dgm:prSet/>
      <dgm:spPr/>
      <dgm:t>
        <a:bodyPr/>
        <a:lstStyle/>
        <a:p>
          <a:endParaRPr lang="en-US"/>
        </a:p>
      </dgm:t>
    </dgm:pt>
    <dgm:pt modelId="{D6529A0E-C180-494B-9429-F9B7AA64E648}" type="sibTrans" cxnId="{947AC2E4-1CD5-4240-895F-A788A93D8B1A}">
      <dgm:prSet/>
      <dgm:spPr/>
      <dgm:t>
        <a:bodyPr/>
        <a:lstStyle/>
        <a:p>
          <a:endParaRPr lang="en-US"/>
        </a:p>
      </dgm:t>
    </dgm:pt>
    <dgm:pt modelId="{D1862ECD-2A98-46B4-817A-07EDC3CE4026}">
      <dgm:prSet/>
      <dgm:spPr/>
      <dgm:t>
        <a:bodyPr/>
        <a:lstStyle/>
        <a:p>
          <a:r>
            <a:rPr lang="en-US" dirty="0"/>
            <a:t>Answer questions</a:t>
          </a:r>
        </a:p>
      </dgm:t>
    </dgm:pt>
    <dgm:pt modelId="{AB997704-8D4B-4707-8E44-68D8FBFA1A61}" type="parTrans" cxnId="{73001511-1A13-49C7-947B-3CD04BD54ABC}">
      <dgm:prSet/>
      <dgm:spPr/>
      <dgm:t>
        <a:bodyPr/>
        <a:lstStyle/>
        <a:p>
          <a:endParaRPr lang="en-US"/>
        </a:p>
      </dgm:t>
    </dgm:pt>
    <dgm:pt modelId="{08D3E8A3-D821-455F-983F-30D7C9859097}" type="sibTrans" cxnId="{73001511-1A13-49C7-947B-3CD04BD54AB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561DE41-545E-4C43-9A4D-45A0E5B42B3F}">
      <dgm:prSet/>
      <dgm:spPr/>
      <dgm:t>
        <a:bodyPr/>
        <a:lstStyle/>
        <a:p>
          <a:r>
            <a:rPr lang="en-US" dirty="0"/>
            <a:t>Correct some mistakes I will eventually make</a:t>
          </a:r>
        </a:p>
      </dgm:t>
    </dgm:pt>
    <dgm:pt modelId="{E4A45059-36E1-40D6-A38B-9B344BE89671}" type="parTrans" cxnId="{0C0F20DB-0806-4CC1-8196-994CF6A41E8F}">
      <dgm:prSet/>
      <dgm:spPr/>
      <dgm:t>
        <a:bodyPr/>
        <a:lstStyle/>
        <a:p>
          <a:endParaRPr lang="en-US"/>
        </a:p>
      </dgm:t>
    </dgm:pt>
    <dgm:pt modelId="{31FF4D4E-8334-445F-A41D-9D5930A9D8C9}" type="sibTrans" cxnId="{0C0F20DB-0806-4CC1-8196-994CF6A41E8F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BBFAE66-FEE9-4A55-A8EA-5F6625B14135}">
      <dgm:prSet/>
      <dgm:spPr/>
      <dgm:t>
        <a:bodyPr/>
        <a:lstStyle/>
        <a:p>
          <a:r>
            <a:rPr lang="en-US" dirty="0"/>
            <a:t>Yeah, this happens</a:t>
          </a:r>
        </a:p>
      </dgm:t>
    </dgm:pt>
    <dgm:pt modelId="{86C70F60-6583-427D-81B0-A8889B9C1540}" type="parTrans" cxnId="{F45109CA-DEBB-4532-8EBE-C7DB666F1B00}">
      <dgm:prSet/>
      <dgm:spPr/>
      <dgm:t>
        <a:bodyPr/>
        <a:lstStyle/>
        <a:p>
          <a:endParaRPr lang="en-US"/>
        </a:p>
      </dgm:t>
    </dgm:pt>
    <dgm:pt modelId="{849B1B26-EACC-4005-A1D4-1F8ACDD65CB0}" type="sibTrans" cxnId="{F45109CA-DEBB-4532-8EBE-C7DB666F1B00}">
      <dgm:prSet/>
      <dgm:spPr/>
      <dgm:t>
        <a:bodyPr/>
        <a:lstStyle/>
        <a:p>
          <a:endParaRPr lang="en-US"/>
        </a:p>
      </dgm:t>
    </dgm:pt>
    <dgm:pt modelId="{089B3C5B-CA64-C647-BA2F-D516B05EB792}">
      <dgm:prSet/>
      <dgm:spPr/>
      <dgm:t>
        <a:bodyPr/>
        <a:lstStyle/>
        <a:p>
          <a:r>
            <a:rPr lang="en-US" dirty="0"/>
            <a:t>It is expected and </a:t>
          </a:r>
          <a:r>
            <a:rPr lang="en-US" b="1" dirty="0"/>
            <a:t>appreciated</a:t>
          </a:r>
          <a:r>
            <a:rPr lang="en-US" b="0" dirty="0"/>
            <a:t>.</a:t>
          </a:r>
          <a:endParaRPr lang="en-US" dirty="0"/>
        </a:p>
      </dgm:t>
    </dgm:pt>
    <dgm:pt modelId="{F64FCCFB-CEF5-FD4A-B078-E540BB588066}" type="parTrans" cxnId="{0021643F-FA82-F245-BF18-0F036C63C640}">
      <dgm:prSet/>
      <dgm:spPr/>
    </dgm:pt>
    <dgm:pt modelId="{4C30C0AD-E7AE-4641-80D0-8D805FD92D62}" type="sibTrans" cxnId="{0021643F-FA82-F245-BF18-0F036C63C640}">
      <dgm:prSet/>
      <dgm:spPr/>
    </dgm:pt>
    <dgm:pt modelId="{B328C5E6-615A-7A4B-8162-A4DA150E9243}" type="pres">
      <dgm:prSet presAssocID="{29CDA969-CE4A-4240-A238-3CFE25C1F4C8}" presName="Name0" presStyleCnt="0">
        <dgm:presLayoutVars>
          <dgm:animLvl val="lvl"/>
          <dgm:resizeHandles val="exact"/>
        </dgm:presLayoutVars>
      </dgm:prSet>
      <dgm:spPr/>
    </dgm:pt>
    <dgm:pt modelId="{FF24523E-7215-0441-9B04-E195AF9C6F47}" type="pres">
      <dgm:prSet presAssocID="{5C0B0790-ACA0-41C3-8AB0-2C8EB6BA3ABB}" presName="compositeNode" presStyleCnt="0">
        <dgm:presLayoutVars>
          <dgm:bulletEnabled val="1"/>
        </dgm:presLayoutVars>
      </dgm:prSet>
      <dgm:spPr/>
    </dgm:pt>
    <dgm:pt modelId="{BC8F55B8-D834-F443-9D25-31B154198C11}" type="pres">
      <dgm:prSet presAssocID="{5C0B0790-ACA0-41C3-8AB0-2C8EB6BA3ABB}" presName="bgRect" presStyleLbl="bgAccFollowNode1" presStyleIdx="0" presStyleCnt="4"/>
      <dgm:spPr/>
    </dgm:pt>
    <dgm:pt modelId="{4A984C8F-3AAD-9A42-BDC9-124AB42F512D}" type="pres">
      <dgm:prSet presAssocID="{A86AE3BD-6882-4A33-921A-9FA252E53350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E1F0F18C-0BD0-264D-A8CF-7124D2AF97B6}" type="pres">
      <dgm:prSet presAssocID="{5C0B0790-ACA0-41C3-8AB0-2C8EB6BA3ABB}" presName="bottomLine" presStyleLbl="alignNode1" presStyleIdx="1" presStyleCnt="8">
        <dgm:presLayoutVars/>
      </dgm:prSet>
      <dgm:spPr/>
    </dgm:pt>
    <dgm:pt modelId="{D2A9329E-821A-7B46-AB25-253F2221F174}" type="pres">
      <dgm:prSet presAssocID="{5C0B0790-ACA0-41C3-8AB0-2C8EB6BA3ABB}" presName="nodeText" presStyleLbl="bgAccFollowNode1" presStyleIdx="0" presStyleCnt="4">
        <dgm:presLayoutVars>
          <dgm:bulletEnabled val="1"/>
        </dgm:presLayoutVars>
      </dgm:prSet>
      <dgm:spPr/>
    </dgm:pt>
    <dgm:pt modelId="{98BECAFF-3B88-E146-80A2-877DE9E734FA}" type="pres">
      <dgm:prSet presAssocID="{A86AE3BD-6882-4A33-921A-9FA252E53350}" presName="sibTrans" presStyleCnt="0"/>
      <dgm:spPr/>
    </dgm:pt>
    <dgm:pt modelId="{BEF77064-4990-1F43-9BAC-E62B091F6AE0}" type="pres">
      <dgm:prSet presAssocID="{E18045AA-DEBF-40B0-84CB-C74DB7B96CA8}" presName="compositeNode" presStyleCnt="0">
        <dgm:presLayoutVars>
          <dgm:bulletEnabled val="1"/>
        </dgm:presLayoutVars>
      </dgm:prSet>
      <dgm:spPr/>
    </dgm:pt>
    <dgm:pt modelId="{C25F2204-6DE9-8546-BB12-6119C12B7A22}" type="pres">
      <dgm:prSet presAssocID="{E18045AA-DEBF-40B0-84CB-C74DB7B96CA8}" presName="bgRect" presStyleLbl="bgAccFollowNode1" presStyleIdx="1" presStyleCnt="4"/>
      <dgm:spPr/>
    </dgm:pt>
    <dgm:pt modelId="{A5E95FFB-27A6-5740-8F77-8A1B674A6D65}" type="pres">
      <dgm:prSet presAssocID="{95F7649A-36F2-4450-B1E1-796982972308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B1575356-5248-5946-BAE4-FAA0D852EC06}" type="pres">
      <dgm:prSet presAssocID="{E18045AA-DEBF-40B0-84CB-C74DB7B96CA8}" presName="bottomLine" presStyleLbl="alignNode1" presStyleIdx="3" presStyleCnt="8">
        <dgm:presLayoutVars/>
      </dgm:prSet>
      <dgm:spPr/>
    </dgm:pt>
    <dgm:pt modelId="{7AEB4A42-266D-6C4A-81BC-ABB95F59D696}" type="pres">
      <dgm:prSet presAssocID="{E18045AA-DEBF-40B0-84CB-C74DB7B96CA8}" presName="nodeText" presStyleLbl="bgAccFollowNode1" presStyleIdx="1" presStyleCnt="4">
        <dgm:presLayoutVars>
          <dgm:bulletEnabled val="1"/>
        </dgm:presLayoutVars>
      </dgm:prSet>
      <dgm:spPr/>
    </dgm:pt>
    <dgm:pt modelId="{85F5044A-C166-2043-93EA-9C6B37978869}" type="pres">
      <dgm:prSet presAssocID="{95F7649A-36F2-4450-B1E1-796982972308}" presName="sibTrans" presStyleCnt="0"/>
      <dgm:spPr/>
    </dgm:pt>
    <dgm:pt modelId="{8F1A64EF-1D87-A644-BDA7-126DC66AE778}" type="pres">
      <dgm:prSet presAssocID="{D1862ECD-2A98-46B4-817A-07EDC3CE4026}" presName="compositeNode" presStyleCnt="0">
        <dgm:presLayoutVars>
          <dgm:bulletEnabled val="1"/>
        </dgm:presLayoutVars>
      </dgm:prSet>
      <dgm:spPr/>
    </dgm:pt>
    <dgm:pt modelId="{3C1460E3-7AFB-0D43-BD39-2A0E309B948A}" type="pres">
      <dgm:prSet presAssocID="{D1862ECD-2A98-46B4-817A-07EDC3CE4026}" presName="bgRect" presStyleLbl="bgAccFollowNode1" presStyleIdx="2" presStyleCnt="4"/>
      <dgm:spPr/>
    </dgm:pt>
    <dgm:pt modelId="{70596FFA-FA47-7C4A-97C8-7B0CE103AAED}" type="pres">
      <dgm:prSet presAssocID="{08D3E8A3-D821-455F-983F-30D7C9859097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75A4C042-8132-3F4E-9C90-631012217234}" type="pres">
      <dgm:prSet presAssocID="{D1862ECD-2A98-46B4-817A-07EDC3CE4026}" presName="bottomLine" presStyleLbl="alignNode1" presStyleIdx="5" presStyleCnt="8">
        <dgm:presLayoutVars/>
      </dgm:prSet>
      <dgm:spPr/>
    </dgm:pt>
    <dgm:pt modelId="{8DAB77B0-16FC-F04B-B1A6-0F7069818D1A}" type="pres">
      <dgm:prSet presAssocID="{D1862ECD-2A98-46B4-817A-07EDC3CE4026}" presName="nodeText" presStyleLbl="bgAccFollowNode1" presStyleIdx="2" presStyleCnt="4">
        <dgm:presLayoutVars>
          <dgm:bulletEnabled val="1"/>
        </dgm:presLayoutVars>
      </dgm:prSet>
      <dgm:spPr/>
    </dgm:pt>
    <dgm:pt modelId="{41D3C1F2-9A90-834A-A1F5-2DD93B34C1DD}" type="pres">
      <dgm:prSet presAssocID="{08D3E8A3-D821-455F-983F-30D7C9859097}" presName="sibTrans" presStyleCnt="0"/>
      <dgm:spPr/>
    </dgm:pt>
    <dgm:pt modelId="{A81D1930-F0EC-2648-A1AE-14CA9100CF52}" type="pres">
      <dgm:prSet presAssocID="{2561DE41-545E-4C43-9A4D-45A0E5B42B3F}" presName="compositeNode" presStyleCnt="0">
        <dgm:presLayoutVars>
          <dgm:bulletEnabled val="1"/>
        </dgm:presLayoutVars>
      </dgm:prSet>
      <dgm:spPr/>
    </dgm:pt>
    <dgm:pt modelId="{830012BC-5215-2A4D-BC8C-49CC44F36D4A}" type="pres">
      <dgm:prSet presAssocID="{2561DE41-545E-4C43-9A4D-45A0E5B42B3F}" presName="bgRect" presStyleLbl="bgAccFollowNode1" presStyleIdx="3" presStyleCnt="4"/>
      <dgm:spPr/>
    </dgm:pt>
    <dgm:pt modelId="{FD0E4799-B152-DE41-8940-D82D341871B5}" type="pres">
      <dgm:prSet presAssocID="{31FF4D4E-8334-445F-A41D-9D5930A9D8C9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AF1306A-E9F8-E744-8D50-C179F47767A4}" type="pres">
      <dgm:prSet presAssocID="{2561DE41-545E-4C43-9A4D-45A0E5B42B3F}" presName="bottomLine" presStyleLbl="alignNode1" presStyleIdx="7" presStyleCnt="8">
        <dgm:presLayoutVars/>
      </dgm:prSet>
      <dgm:spPr/>
    </dgm:pt>
    <dgm:pt modelId="{D990A86C-9811-004E-B4A9-62988B05DB41}" type="pres">
      <dgm:prSet presAssocID="{2561DE41-545E-4C43-9A4D-45A0E5B42B3F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73001511-1A13-49C7-947B-3CD04BD54ABC}" srcId="{29CDA969-CE4A-4240-A238-3CFE25C1F4C8}" destId="{D1862ECD-2A98-46B4-817A-07EDC3CE4026}" srcOrd="2" destOrd="0" parTransId="{AB997704-8D4B-4707-8E44-68D8FBFA1A61}" sibTransId="{08D3E8A3-D821-455F-983F-30D7C9859097}"/>
    <dgm:cxn modelId="{419A3621-A163-B549-B0CB-548AEE8698D4}" type="presOf" srcId="{D1862ECD-2A98-46B4-817A-07EDC3CE4026}" destId="{3C1460E3-7AFB-0D43-BD39-2A0E309B948A}" srcOrd="0" destOrd="0" presId="urn:microsoft.com/office/officeart/2016/7/layout/BasicLinearProcessNumbered"/>
    <dgm:cxn modelId="{E57F9527-3C61-A74C-92E5-4C5A84F133A8}" type="presOf" srcId="{08D3E8A3-D821-455F-983F-30D7C9859097}" destId="{70596FFA-FA47-7C4A-97C8-7B0CE103AAED}" srcOrd="0" destOrd="0" presId="urn:microsoft.com/office/officeart/2016/7/layout/BasicLinearProcessNumbered"/>
    <dgm:cxn modelId="{860E0139-5DBD-2D42-B9F3-82FE6D093342}" type="presOf" srcId="{56CA03DA-3C2A-4E19-BD72-16F9C86B461B}" destId="{7AEB4A42-266D-6C4A-81BC-ABB95F59D696}" srcOrd="0" destOrd="1" presId="urn:microsoft.com/office/officeart/2016/7/layout/BasicLinearProcessNumbered"/>
    <dgm:cxn modelId="{0021643F-FA82-F245-BF18-0F036C63C640}" srcId="{5C0B0790-ACA0-41C3-8AB0-2C8EB6BA3ABB}" destId="{089B3C5B-CA64-C647-BA2F-D516B05EB792}" srcOrd="1" destOrd="0" parTransId="{F64FCCFB-CEF5-FD4A-B078-E540BB588066}" sibTransId="{4C30C0AD-E7AE-4641-80D0-8D805FD92D62}"/>
    <dgm:cxn modelId="{BB91DE46-2961-450C-B89C-51504743765D}" srcId="{29CDA969-CE4A-4240-A238-3CFE25C1F4C8}" destId="{5C0B0790-ACA0-41C3-8AB0-2C8EB6BA3ABB}" srcOrd="0" destOrd="0" parTransId="{8E88BB82-D885-4512-B920-D81993939150}" sibTransId="{A86AE3BD-6882-4A33-921A-9FA252E53350}"/>
    <dgm:cxn modelId="{D7AA8949-5466-C542-82B1-380BF0FEC490}" type="presOf" srcId="{6EB7CCDD-5612-48A4-B558-C9AF5988B6DA}" destId="{D2A9329E-821A-7B46-AB25-253F2221F174}" srcOrd="0" destOrd="1" presId="urn:microsoft.com/office/officeart/2016/7/layout/BasicLinearProcessNumbered"/>
    <dgm:cxn modelId="{2DF4D960-F97E-9B4B-A96E-4987FBD751EB}" type="presOf" srcId="{2561DE41-545E-4C43-9A4D-45A0E5B42B3F}" destId="{830012BC-5215-2A4D-BC8C-49CC44F36D4A}" srcOrd="0" destOrd="0" presId="urn:microsoft.com/office/officeart/2016/7/layout/BasicLinearProcessNumbered"/>
    <dgm:cxn modelId="{7BC50562-80A4-C24B-9D4B-3408FCAE820D}" type="presOf" srcId="{29CDA969-CE4A-4240-A238-3CFE25C1F4C8}" destId="{B328C5E6-615A-7A4B-8162-A4DA150E9243}" srcOrd="0" destOrd="0" presId="urn:microsoft.com/office/officeart/2016/7/layout/BasicLinearProcessNumbered"/>
    <dgm:cxn modelId="{E4C65A62-8D7B-E24B-ACF0-3637974140D2}" type="presOf" srcId="{2561DE41-545E-4C43-9A4D-45A0E5B42B3F}" destId="{D990A86C-9811-004E-B4A9-62988B05DB41}" srcOrd="1" destOrd="0" presId="urn:microsoft.com/office/officeart/2016/7/layout/BasicLinearProcessNumbered"/>
    <dgm:cxn modelId="{58D38D68-AFD2-B740-9AE2-71F26A2A71A7}" type="presOf" srcId="{1BBFAE66-FEE9-4A55-A8EA-5F6625B14135}" destId="{D990A86C-9811-004E-B4A9-62988B05DB41}" srcOrd="0" destOrd="1" presId="urn:microsoft.com/office/officeart/2016/7/layout/BasicLinearProcessNumbered"/>
    <dgm:cxn modelId="{061DA075-A746-43F8-9BA0-9224EFD69FBF}" srcId="{5C0B0790-ACA0-41C3-8AB0-2C8EB6BA3ABB}" destId="{6EB7CCDD-5612-48A4-B558-C9AF5988B6DA}" srcOrd="0" destOrd="0" parTransId="{E57B8586-5335-4E97-A69D-014B33585640}" sibTransId="{462EFDCD-D6A2-4D65-944F-DD2877BA7B78}"/>
    <dgm:cxn modelId="{118C2298-A165-D04E-84E3-9EF61216780C}" type="presOf" srcId="{5C0B0790-ACA0-41C3-8AB0-2C8EB6BA3ABB}" destId="{BC8F55B8-D834-F443-9D25-31B154198C11}" srcOrd="0" destOrd="0" presId="urn:microsoft.com/office/officeart/2016/7/layout/BasicLinearProcessNumbered"/>
    <dgm:cxn modelId="{7C6058A2-E6EE-4A51-A891-1191F112BA9B}" srcId="{E18045AA-DEBF-40B0-84CB-C74DB7B96CA8}" destId="{56CA03DA-3C2A-4E19-BD72-16F9C86B461B}" srcOrd="0" destOrd="0" parTransId="{C63C8086-D059-47AC-A34D-6C38FAE7A931}" sibTransId="{CED967F6-930B-461A-AEB7-DCD35DC2B8AC}"/>
    <dgm:cxn modelId="{B8B1EFAE-3B84-1B4D-B3AB-B7E66BD2A4AC}" type="presOf" srcId="{E18045AA-DEBF-40B0-84CB-C74DB7B96CA8}" destId="{7AEB4A42-266D-6C4A-81BC-ABB95F59D696}" srcOrd="1" destOrd="0" presId="urn:microsoft.com/office/officeart/2016/7/layout/BasicLinearProcessNumbered"/>
    <dgm:cxn modelId="{C1891EB5-B99C-5F49-BE56-8E8A844B7372}" type="presOf" srcId="{A86AE3BD-6882-4A33-921A-9FA252E53350}" destId="{4A984C8F-3AAD-9A42-BDC9-124AB42F512D}" srcOrd="0" destOrd="0" presId="urn:microsoft.com/office/officeart/2016/7/layout/BasicLinearProcessNumbered"/>
    <dgm:cxn modelId="{E49534B9-B8C5-1946-A02C-FE9FCFA55FFA}" type="presOf" srcId="{D1862ECD-2A98-46B4-817A-07EDC3CE4026}" destId="{8DAB77B0-16FC-F04B-B1A6-0F7069818D1A}" srcOrd="1" destOrd="0" presId="urn:microsoft.com/office/officeart/2016/7/layout/BasicLinearProcessNumbered"/>
    <dgm:cxn modelId="{E81C7BBA-21F6-274F-98CD-378D7C42068B}" type="presOf" srcId="{E18045AA-DEBF-40B0-84CB-C74DB7B96CA8}" destId="{C25F2204-6DE9-8546-BB12-6119C12B7A22}" srcOrd="0" destOrd="0" presId="urn:microsoft.com/office/officeart/2016/7/layout/BasicLinearProcessNumbered"/>
    <dgm:cxn modelId="{520896C0-5F9B-7142-8207-D959E01A274C}" type="presOf" srcId="{5C0B0790-ACA0-41C3-8AB0-2C8EB6BA3ABB}" destId="{D2A9329E-821A-7B46-AB25-253F2221F174}" srcOrd="1" destOrd="0" presId="urn:microsoft.com/office/officeart/2016/7/layout/BasicLinearProcessNumbered"/>
    <dgm:cxn modelId="{F45109CA-DEBB-4532-8EBE-C7DB666F1B00}" srcId="{2561DE41-545E-4C43-9A4D-45A0E5B42B3F}" destId="{1BBFAE66-FEE9-4A55-A8EA-5F6625B14135}" srcOrd="0" destOrd="0" parTransId="{86C70F60-6583-427D-81B0-A8889B9C1540}" sibTransId="{849B1B26-EACC-4005-A1D4-1F8ACDD65CB0}"/>
    <dgm:cxn modelId="{DAD64ED8-4587-D448-8C5F-DD7278CC1720}" type="presOf" srcId="{95F7649A-36F2-4450-B1E1-796982972308}" destId="{A5E95FFB-27A6-5740-8F77-8A1B674A6D65}" srcOrd="0" destOrd="0" presId="urn:microsoft.com/office/officeart/2016/7/layout/BasicLinearProcessNumbered"/>
    <dgm:cxn modelId="{0C0F20DB-0806-4CC1-8196-994CF6A41E8F}" srcId="{29CDA969-CE4A-4240-A238-3CFE25C1F4C8}" destId="{2561DE41-545E-4C43-9A4D-45A0E5B42B3F}" srcOrd="3" destOrd="0" parTransId="{E4A45059-36E1-40D6-A38B-9B344BE89671}" sibTransId="{31FF4D4E-8334-445F-A41D-9D5930A9D8C9}"/>
    <dgm:cxn modelId="{947AC2E4-1CD5-4240-895F-A788A93D8B1A}" srcId="{E18045AA-DEBF-40B0-84CB-C74DB7B96CA8}" destId="{6E4EACED-1BC8-4AF8-AB1A-4DDF23175118}" srcOrd="1" destOrd="0" parTransId="{D02C7DA3-7F83-4B87-A919-DC2D03F459A8}" sibTransId="{D6529A0E-C180-494B-9429-F9B7AA64E648}"/>
    <dgm:cxn modelId="{A59505EF-81C5-CC43-B8CB-094F4C8FF3F5}" type="presOf" srcId="{089B3C5B-CA64-C647-BA2F-D516B05EB792}" destId="{D2A9329E-821A-7B46-AB25-253F2221F174}" srcOrd="0" destOrd="2" presId="urn:microsoft.com/office/officeart/2016/7/layout/BasicLinearProcessNumbered"/>
    <dgm:cxn modelId="{8EABA6F1-98CF-4E78-8828-B3BD8C5F5A2D}" srcId="{29CDA969-CE4A-4240-A238-3CFE25C1F4C8}" destId="{E18045AA-DEBF-40B0-84CB-C74DB7B96CA8}" srcOrd="1" destOrd="0" parTransId="{A0AA4275-7D4C-4085-B574-3C8BC7C0C07E}" sibTransId="{95F7649A-36F2-4450-B1E1-796982972308}"/>
    <dgm:cxn modelId="{3AA7A6F5-B983-4B4C-B426-F484AB60AAF4}" type="presOf" srcId="{6E4EACED-1BC8-4AF8-AB1A-4DDF23175118}" destId="{7AEB4A42-266D-6C4A-81BC-ABB95F59D696}" srcOrd="0" destOrd="2" presId="urn:microsoft.com/office/officeart/2016/7/layout/BasicLinearProcessNumbered"/>
    <dgm:cxn modelId="{0F6AF2FA-6608-D24B-BF15-80BB646AEAA4}" type="presOf" srcId="{31FF4D4E-8334-445F-A41D-9D5930A9D8C9}" destId="{FD0E4799-B152-DE41-8940-D82D341871B5}" srcOrd="0" destOrd="0" presId="urn:microsoft.com/office/officeart/2016/7/layout/BasicLinearProcessNumbered"/>
    <dgm:cxn modelId="{D29AD22C-D211-594F-89ED-F9B0C7447F13}" type="presParOf" srcId="{B328C5E6-615A-7A4B-8162-A4DA150E9243}" destId="{FF24523E-7215-0441-9B04-E195AF9C6F47}" srcOrd="0" destOrd="0" presId="urn:microsoft.com/office/officeart/2016/7/layout/BasicLinearProcessNumbered"/>
    <dgm:cxn modelId="{8BABFB1E-A447-C940-A77A-84C982FFAEAE}" type="presParOf" srcId="{FF24523E-7215-0441-9B04-E195AF9C6F47}" destId="{BC8F55B8-D834-F443-9D25-31B154198C11}" srcOrd="0" destOrd="0" presId="urn:microsoft.com/office/officeart/2016/7/layout/BasicLinearProcessNumbered"/>
    <dgm:cxn modelId="{B6EADFCB-1B22-C44A-8767-32A52BFB2B48}" type="presParOf" srcId="{FF24523E-7215-0441-9B04-E195AF9C6F47}" destId="{4A984C8F-3AAD-9A42-BDC9-124AB42F512D}" srcOrd="1" destOrd="0" presId="urn:microsoft.com/office/officeart/2016/7/layout/BasicLinearProcessNumbered"/>
    <dgm:cxn modelId="{D40C4828-CA37-0840-B575-A57481829BBF}" type="presParOf" srcId="{FF24523E-7215-0441-9B04-E195AF9C6F47}" destId="{E1F0F18C-0BD0-264D-A8CF-7124D2AF97B6}" srcOrd="2" destOrd="0" presId="urn:microsoft.com/office/officeart/2016/7/layout/BasicLinearProcessNumbered"/>
    <dgm:cxn modelId="{D9E03589-3958-1A43-A6A4-662A07C291E0}" type="presParOf" srcId="{FF24523E-7215-0441-9B04-E195AF9C6F47}" destId="{D2A9329E-821A-7B46-AB25-253F2221F174}" srcOrd="3" destOrd="0" presId="urn:microsoft.com/office/officeart/2016/7/layout/BasicLinearProcessNumbered"/>
    <dgm:cxn modelId="{57466293-813F-4842-8A51-DC543B76768B}" type="presParOf" srcId="{B328C5E6-615A-7A4B-8162-A4DA150E9243}" destId="{98BECAFF-3B88-E146-80A2-877DE9E734FA}" srcOrd="1" destOrd="0" presId="urn:microsoft.com/office/officeart/2016/7/layout/BasicLinearProcessNumbered"/>
    <dgm:cxn modelId="{1485BE53-0BC8-F542-95A9-9E320C1EA65E}" type="presParOf" srcId="{B328C5E6-615A-7A4B-8162-A4DA150E9243}" destId="{BEF77064-4990-1F43-9BAC-E62B091F6AE0}" srcOrd="2" destOrd="0" presId="urn:microsoft.com/office/officeart/2016/7/layout/BasicLinearProcessNumbered"/>
    <dgm:cxn modelId="{579F6BB6-C05B-7B47-964E-AC90A38E7CF3}" type="presParOf" srcId="{BEF77064-4990-1F43-9BAC-E62B091F6AE0}" destId="{C25F2204-6DE9-8546-BB12-6119C12B7A22}" srcOrd="0" destOrd="0" presId="urn:microsoft.com/office/officeart/2016/7/layout/BasicLinearProcessNumbered"/>
    <dgm:cxn modelId="{A80006F6-6C3A-A14B-9534-FF43459E455D}" type="presParOf" srcId="{BEF77064-4990-1F43-9BAC-E62B091F6AE0}" destId="{A5E95FFB-27A6-5740-8F77-8A1B674A6D65}" srcOrd="1" destOrd="0" presId="urn:microsoft.com/office/officeart/2016/7/layout/BasicLinearProcessNumbered"/>
    <dgm:cxn modelId="{91D20349-4132-ED41-8475-317B42DD2715}" type="presParOf" srcId="{BEF77064-4990-1F43-9BAC-E62B091F6AE0}" destId="{B1575356-5248-5946-BAE4-FAA0D852EC06}" srcOrd="2" destOrd="0" presId="urn:microsoft.com/office/officeart/2016/7/layout/BasicLinearProcessNumbered"/>
    <dgm:cxn modelId="{AF3D3C37-451F-4143-9D88-5ABDCCC94312}" type="presParOf" srcId="{BEF77064-4990-1F43-9BAC-E62B091F6AE0}" destId="{7AEB4A42-266D-6C4A-81BC-ABB95F59D696}" srcOrd="3" destOrd="0" presId="urn:microsoft.com/office/officeart/2016/7/layout/BasicLinearProcessNumbered"/>
    <dgm:cxn modelId="{509A32C7-8E6C-3042-AE51-8176CA13CB0D}" type="presParOf" srcId="{B328C5E6-615A-7A4B-8162-A4DA150E9243}" destId="{85F5044A-C166-2043-93EA-9C6B37978869}" srcOrd="3" destOrd="0" presId="urn:microsoft.com/office/officeart/2016/7/layout/BasicLinearProcessNumbered"/>
    <dgm:cxn modelId="{8DB6667D-A7CC-874C-B7AE-A2C9770AA2B0}" type="presParOf" srcId="{B328C5E6-615A-7A4B-8162-A4DA150E9243}" destId="{8F1A64EF-1D87-A644-BDA7-126DC66AE778}" srcOrd="4" destOrd="0" presId="urn:microsoft.com/office/officeart/2016/7/layout/BasicLinearProcessNumbered"/>
    <dgm:cxn modelId="{96DE4830-849C-4A4D-A2E0-8DDAEBFB82C6}" type="presParOf" srcId="{8F1A64EF-1D87-A644-BDA7-126DC66AE778}" destId="{3C1460E3-7AFB-0D43-BD39-2A0E309B948A}" srcOrd="0" destOrd="0" presId="urn:microsoft.com/office/officeart/2016/7/layout/BasicLinearProcessNumbered"/>
    <dgm:cxn modelId="{2432F4A5-93ED-D749-A5F2-0BF547E8B336}" type="presParOf" srcId="{8F1A64EF-1D87-A644-BDA7-126DC66AE778}" destId="{70596FFA-FA47-7C4A-97C8-7B0CE103AAED}" srcOrd="1" destOrd="0" presId="urn:microsoft.com/office/officeart/2016/7/layout/BasicLinearProcessNumbered"/>
    <dgm:cxn modelId="{E576F558-D2A0-304E-98DD-691AE7DA41E1}" type="presParOf" srcId="{8F1A64EF-1D87-A644-BDA7-126DC66AE778}" destId="{75A4C042-8132-3F4E-9C90-631012217234}" srcOrd="2" destOrd="0" presId="urn:microsoft.com/office/officeart/2016/7/layout/BasicLinearProcessNumbered"/>
    <dgm:cxn modelId="{DC9D234B-11C4-6E43-8624-FC0B67611DDD}" type="presParOf" srcId="{8F1A64EF-1D87-A644-BDA7-126DC66AE778}" destId="{8DAB77B0-16FC-F04B-B1A6-0F7069818D1A}" srcOrd="3" destOrd="0" presId="urn:microsoft.com/office/officeart/2016/7/layout/BasicLinearProcessNumbered"/>
    <dgm:cxn modelId="{B15E1D0C-2514-6F49-AE04-15BFAA113BA9}" type="presParOf" srcId="{B328C5E6-615A-7A4B-8162-A4DA150E9243}" destId="{41D3C1F2-9A90-834A-A1F5-2DD93B34C1DD}" srcOrd="5" destOrd="0" presId="urn:microsoft.com/office/officeart/2016/7/layout/BasicLinearProcessNumbered"/>
    <dgm:cxn modelId="{B88A99D6-9D82-7A46-BD24-E07CCD16791B}" type="presParOf" srcId="{B328C5E6-615A-7A4B-8162-A4DA150E9243}" destId="{A81D1930-F0EC-2648-A1AE-14CA9100CF52}" srcOrd="6" destOrd="0" presId="urn:microsoft.com/office/officeart/2016/7/layout/BasicLinearProcessNumbered"/>
    <dgm:cxn modelId="{36B12B7B-088F-7C4B-B26B-1E6DA1AB5D56}" type="presParOf" srcId="{A81D1930-F0EC-2648-A1AE-14CA9100CF52}" destId="{830012BC-5215-2A4D-BC8C-49CC44F36D4A}" srcOrd="0" destOrd="0" presId="urn:microsoft.com/office/officeart/2016/7/layout/BasicLinearProcessNumbered"/>
    <dgm:cxn modelId="{658E49C0-5E0B-1D46-96AB-1AAA81A91BF0}" type="presParOf" srcId="{A81D1930-F0EC-2648-A1AE-14CA9100CF52}" destId="{FD0E4799-B152-DE41-8940-D82D341871B5}" srcOrd="1" destOrd="0" presId="urn:microsoft.com/office/officeart/2016/7/layout/BasicLinearProcessNumbered"/>
    <dgm:cxn modelId="{A7DEAFBB-C253-4443-A24A-44008E5B457C}" type="presParOf" srcId="{A81D1930-F0EC-2648-A1AE-14CA9100CF52}" destId="{7AF1306A-E9F8-E744-8D50-C179F47767A4}" srcOrd="2" destOrd="0" presId="urn:microsoft.com/office/officeart/2016/7/layout/BasicLinearProcessNumbered"/>
    <dgm:cxn modelId="{45C85E37-B17E-CC44-BEFA-F83116848F81}" type="presParOf" srcId="{A81D1930-F0EC-2648-A1AE-14CA9100CF52}" destId="{D990A86C-9811-004E-B4A9-62988B05DB4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8F0C58-A51E-6C4C-9126-07DC72F6E31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0BB401-AE05-F847-AC4F-1177F53C7ED3}">
      <dgm:prSet/>
      <dgm:spPr/>
      <dgm:t>
        <a:bodyPr/>
        <a:lstStyle/>
        <a:p>
          <a:r>
            <a:rPr lang="en-US" dirty="0"/>
            <a:t>I will not answer questions at night</a:t>
          </a:r>
        </a:p>
      </dgm:t>
    </dgm:pt>
    <dgm:pt modelId="{18A66603-D9A5-DA44-8612-2FD5EBE7BA8F}" type="parTrans" cxnId="{616E3D19-610F-0540-AFFB-1A707A06F1CD}">
      <dgm:prSet/>
      <dgm:spPr/>
      <dgm:t>
        <a:bodyPr/>
        <a:lstStyle/>
        <a:p>
          <a:endParaRPr lang="en-US"/>
        </a:p>
      </dgm:t>
    </dgm:pt>
    <dgm:pt modelId="{BBD64B4D-B475-D443-B2BD-E617A1B92070}" type="sibTrans" cxnId="{616E3D19-610F-0540-AFFB-1A707A06F1CD}">
      <dgm:prSet/>
      <dgm:spPr/>
      <dgm:t>
        <a:bodyPr/>
        <a:lstStyle/>
        <a:p>
          <a:endParaRPr lang="en-US"/>
        </a:p>
      </dgm:t>
    </dgm:pt>
    <dgm:pt modelId="{60F7F068-A8F6-864D-BB51-B60E5060A61F}">
      <dgm:prSet/>
      <dgm:spPr/>
      <dgm:t>
        <a:bodyPr/>
        <a:lstStyle/>
        <a:p>
          <a:r>
            <a:rPr lang="en-US" dirty="0"/>
            <a:t>I will not answer questions on weekends</a:t>
          </a:r>
        </a:p>
      </dgm:t>
    </dgm:pt>
    <dgm:pt modelId="{3EAE52DB-ADB3-714E-91AC-B3C59185C0FD}" type="parTrans" cxnId="{241636D0-2980-1A40-A884-DB07C8789A53}">
      <dgm:prSet/>
      <dgm:spPr/>
      <dgm:t>
        <a:bodyPr/>
        <a:lstStyle/>
        <a:p>
          <a:endParaRPr lang="en-US"/>
        </a:p>
      </dgm:t>
    </dgm:pt>
    <dgm:pt modelId="{EB9D4A43-847C-8C4C-A0B6-1FDEB84A86DF}" type="sibTrans" cxnId="{241636D0-2980-1A40-A884-DB07C8789A53}">
      <dgm:prSet/>
      <dgm:spPr/>
      <dgm:t>
        <a:bodyPr/>
        <a:lstStyle/>
        <a:p>
          <a:endParaRPr lang="en-US"/>
        </a:p>
      </dgm:t>
    </dgm:pt>
    <dgm:pt modelId="{5685D6F5-E3DD-5E4B-80CA-EA6541C12491}">
      <dgm:prSet/>
      <dgm:spPr/>
      <dgm:t>
        <a:bodyPr/>
        <a:lstStyle/>
        <a:p>
          <a:r>
            <a:rPr lang="en-US" dirty="0"/>
            <a:t>I cannot help you 2 hours before the deadline</a:t>
          </a:r>
        </a:p>
      </dgm:t>
    </dgm:pt>
    <dgm:pt modelId="{F397B5B8-192F-924D-A9CF-458B8E5F4462}" type="parTrans" cxnId="{6294F402-EED4-E742-8F5D-295FC57795A1}">
      <dgm:prSet/>
      <dgm:spPr/>
      <dgm:t>
        <a:bodyPr/>
        <a:lstStyle/>
        <a:p>
          <a:endParaRPr lang="en-US"/>
        </a:p>
      </dgm:t>
    </dgm:pt>
    <dgm:pt modelId="{B648F480-A639-0E4E-986B-A7A9D37D5C45}" type="sibTrans" cxnId="{6294F402-EED4-E742-8F5D-295FC57795A1}">
      <dgm:prSet/>
      <dgm:spPr/>
      <dgm:t>
        <a:bodyPr/>
        <a:lstStyle/>
        <a:p>
          <a:endParaRPr lang="en-US"/>
        </a:p>
      </dgm:t>
    </dgm:pt>
    <dgm:pt modelId="{806415CE-22A6-D14A-82E8-6EA0DC47B7A6}">
      <dgm:prSet/>
      <dgm:spPr/>
      <dgm:t>
        <a:bodyPr/>
        <a:lstStyle/>
        <a:p>
          <a:r>
            <a:rPr lang="en-US" dirty="0"/>
            <a:t>I cannot help you after you submitted the wrong file/answer</a:t>
          </a:r>
        </a:p>
      </dgm:t>
    </dgm:pt>
    <dgm:pt modelId="{EBB7FE32-1DCB-814B-94E2-6E4DCEB69080}" type="parTrans" cxnId="{EA3620C4-D218-084A-85EC-FA7ACC63AFC2}">
      <dgm:prSet/>
      <dgm:spPr/>
      <dgm:t>
        <a:bodyPr/>
        <a:lstStyle/>
        <a:p>
          <a:endParaRPr lang="en-US"/>
        </a:p>
      </dgm:t>
    </dgm:pt>
    <dgm:pt modelId="{D0A4DA9B-8614-6346-AC2B-E4DCBC4A25E1}" type="sibTrans" cxnId="{EA3620C4-D218-084A-85EC-FA7ACC63AFC2}">
      <dgm:prSet/>
      <dgm:spPr/>
      <dgm:t>
        <a:bodyPr/>
        <a:lstStyle/>
        <a:p>
          <a:endParaRPr lang="en-US"/>
        </a:p>
      </dgm:t>
    </dgm:pt>
    <dgm:pt modelId="{8ACB873B-C666-7E46-9D27-BDE426BC0CF9}" type="pres">
      <dgm:prSet presAssocID="{998F0C58-A51E-6C4C-9126-07DC72F6E310}" presName="vert0" presStyleCnt="0">
        <dgm:presLayoutVars>
          <dgm:dir/>
          <dgm:animOne val="branch"/>
          <dgm:animLvl val="lvl"/>
        </dgm:presLayoutVars>
      </dgm:prSet>
      <dgm:spPr/>
    </dgm:pt>
    <dgm:pt modelId="{FEAED61E-CE99-5E43-A3E7-00A2D98F9D8E}" type="pres">
      <dgm:prSet presAssocID="{F90BB401-AE05-F847-AC4F-1177F53C7ED3}" presName="thickLine" presStyleLbl="alignNode1" presStyleIdx="0" presStyleCnt="4"/>
      <dgm:spPr/>
    </dgm:pt>
    <dgm:pt modelId="{B7D77A4D-9328-694E-8C71-6D1A8E9FA9B1}" type="pres">
      <dgm:prSet presAssocID="{F90BB401-AE05-F847-AC4F-1177F53C7ED3}" presName="horz1" presStyleCnt="0"/>
      <dgm:spPr/>
    </dgm:pt>
    <dgm:pt modelId="{CDE8D6CF-2AE8-EB40-847D-3F7A6AEC5425}" type="pres">
      <dgm:prSet presAssocID="{F90BB401-AE05-F847-AC4F-1177F53C7ED3}" presName="tx1" presStyleLbl="revTx" presStyleIdx="0" presStyleCnt="4"/>
      <dgm:spPr/>
    </dgm:pt>
    <dgm:pt modelId="{6AF7C3D2-D4B2-CE42-AE0B-5A4F74CB3039}" type="pres">
      <dgm:prSet presAssocID="{F90BB401-AE05-F847-AC4F-1177F53C7ED3}" presName="vert1" presStyleCnt="0"/>
      <dgm:spPr/>
    </dgm:pt>
    <dgm:pt modelId="{0F537F6E-9D97-AE48-A58B-F836F70E712D}" type="pres">
      <dgm:prSet presAssocID="{60F7F068-A8F6-864D-BB51-B60E5060A61F}" presName="thickLine" presStyleLbl="alignNode1" presStyleIdx="1" presStyleCnt="4"/>
      <dgm:spPr/>
    </dgm:pt>
    <dgm:pt modelId="{D8F67450-429C-734A-9A3C-590F45006457}" type="pres">
      <dgm:prSet presAssocID="{60F7F068-A8F6-864D-BB51-B60E5060A61F}" presName="horz1" presStyleCnt="0"/>
      <dgm:spPr/>
    </dgm:pt>
    <dgm:pt modelId="{D2B8CBBD-4B0C-3446-9D4E-24DAB972B5F4}" type="pres">
      <dgm:prSet presAssocID="{60F7F068-A8F6-864D-BB51-B60E5060A61F}" presName="tx1" presStyleLbl="revTx" presStyleIdx="1" presStyleCnt="4"/>
      <dgm:spPr/>
    </dgm:pt>
    <dgm:pt modelId="{DBB2E15E-2562-C44E-BB50-7A5D44722B42}" type="pres">
      <dgm:prSet presAssocID="{60F7F068-A8F6-864D-BB51-B60E5060A61F}" presName="vert1" presStyleCnt="0"/>
      <dgm:spPr/>
    </dgm:pt>
    <dgm:pt modelId="{4A9FB202-3D53-1A40-A473-B5450D48D2B7}" type="pres">
      <dgm:prSet presAssocID="{5685D6F5-E3DD-5E4B-80CA-EA6541C12491}" presName="thickLine" presStyleLbl="alignNode1" presStyleIdx="2" presStyleCnt="4"/>
      <dgm:spPr/>
    </dgm:pt>
    <dgm:pt modelId="{E4A4F145-8E3C-AD42-97D2-C2127D2DCC95}" type="pres">
      <dgm:prSet presAssocID="{5685D6F5-E3DD-5E4B-80CA-EA6541C12491}" presName="horz1" presStyleCnt="0"/>
      <dgm:spPr/>
    </dgm:pt>
    <dgm:pt modelId="{6432B3D4-1B6A-0643-88CE-35E182B04C4F}" type="pres">
      <dgm:prSet presAssocID="{5685D6F5-E3DD-5E4B-80CA-EA6541C12491}" presName="tx1" presStyleLbl="revTx" presStyleIdx="2" presStyleCnt="4"/>
      <dgm:spPr/>
    </dgm:pt>
    <dgm:pt modelId="{BF400769-12D6-494F-88D5-329A9F082488}" type="pres">
      <dgm:prSet presAssocID="{5685D6F5-E3DD-5E4B-80CA-EA6541C12491}" presName="vert1" presStyleCnt="0"/>
      <dgm:spPr/>
    </dgm:pt>
    <dgm:pt modelId="{CD04E5B8-17EF-0F42-B4D8-08E61A84B773}" type="pres">
      <dgm:prSet presAssocID="{806415CE-22A6-D14A-82E8-6EA0DC47B7A6}" presName="thickLine" presStyleLbl="alignNode1" presStyleIdx="3" presStyleCnt="4"/>
      <dgm:spPr/>
    </dgm:pt>
    <dgm:pt modelId="{234ACCB1-AE33-194E-A14B-14BB219D6087}" type="pres">
      <dgm:prSet presAssocID="{806415CE-22A6-D14A-82E8-6EA0DC47B7A6}" presName="horz1" presStyleCnt="0"/>
      <dgm:spPr/>
    </dgm:pt>
    <dgm:pt modelId="{D8224D67-1830-C948-A62A-A5F4F6C2E01C}" type="pres">
      <dgm:prSet presAssocID="{806415CE-22A6-D14A-82E8-6EA0DC47B7A6}" presName="tx1" presStyleLbl="revTx" presStyleIdx="3" presStyleCnt="4"/>
      <dgm:spPr/>
    </dgm:pt>
    <dgm:pt modelId="{16E49A40-1C85-DC4C-A7A9-6BA35FB585B5}" type="pres">
      <dgm:prSet presAssocID="{806415CE-22A6-D14A-82E8-6EA0DC47B7A6}" presName="vert1" presStyleCnt="0"/>
      <dgm:spPr/>
    </dgm:pt>
  </dgm:ptLst>
  <dgm:cxnLst>
    <dgm:cxn modelId="{6294F402-EED4-E742-8F5D-295FC57795A1}" srcId="{998F0C58-A51E-6C4C-9126-07DC72F6E310}" destId="{5685D6F5-E3DD-5E4B-80CA-EA6541C12491}" srcOrd="2" destOrd="0" parTransId="{F397B5B8-192F-924D-A9CF-458B8E5F4462}" sibTransId="{B648F480-A639-0E4E-986B-A7A9D37D5C45}"/>
    <dgm:cxn modelId="{C68F7A07-3B61-244B-AD10-36E4CEB776C4}" type="presOf" srcId="{998F0C58-A51E-6C4C-9126-07DC72F6E310}" destId="{8ACB873B-C666-7E46-9D27-BDE426BC0CF9}" srcOrd="0" destOrd="0" presId="urn:microsoft.com/office/officeart/2008/layout/LinedList"/>
    <dgm:cxn modelId="{616E3D19-610F-0540-AFFB-1A707A06F1CD}" srcId="{998F0C58-A51E-6C4C-9126-07DC72F6E310}" destId="{F90BB401-AE05-F847-AC4F-1177F53C7ED3}" srcOrd="0" destOrd="0" parTransId="{18A66603-D9A5-DA44-8612-2FD5EBE7BA8F}" sibTransId="{BBD64B4D-B475-D443-B2BD-E617A1B92070}"/>
    <dgm:cxn modelId="{C3732F7F-277F-8C4F-A52C-EECE42578750}" type="presOf" srcId="{60F7F068-A8F6-864D-BB51-B60E5060A61F}" destId="{D2B8CBBD-4B0C-3446-9D4E-24DAB972B5F4}" srcOrd="0" destOrd="0" presId="urn:microsoft.com/office/officeart/2008/layout/LinedList"/>
    <dgm:cxn modelId="{CA5EE183-D21F-E641-9CC3-E60B2BA40765}" type="presOf" srcId="{5685D6F5-E3DD-5E4B-80CA-EA6541C12491}" destId="{6432B3D4-1B6A-0643-88CE-35E182B04C4F}" srcOrd="0" destOrd="0" presId="urn:microsoft.com/office/officeart/2008/layout/LinedList"/>
    <dgm:cxn modelId="{237AE6A0-C1D8-6B4D-A33B-8498A2E4A3A8}" type="presOf" srcId="{806415CE-22A6-D14A-82E8-6EA0DC47B7A6}" destId="{D8224D67-1830-C948-A62A-A5F4F6C2E01C}" srcOrd="0" destOrd="0" presId="urn:microsoft.com/office/officeart/2008/layout/LinedList"/>
    <dgm:cxn modelId="{EA3620C4-D218-084A-85EC-FA7ACC63AFC2}" srcId="{998F0C58-A51E-6C4C-9126-07DC72F6E310}" destId="{806415CE-22A6-D14A-82E8-6EA0DC47B7A6}" srcOrd="3" destOrd="0" parTransId="{EBB7FE32-1DCB-814B-94E2-6E4DCEB69080}" sibTransId="{D0A4DA9B-8614-6346-AC2B-E4DCBC4A25E1}"/>
    <dgm:cxn modelId="{241636D0-2980-1A40-A884-DB07C8789A53}" srcId="{998F0C58-A51E-6C4C-9126-07DC72F6E310}" destId="{60F7F068-A8F6-864D-BB51-B60E5060A61F}" srcOrd="1" destOrd="0" parTransId="{3EAE52DB-ADB3-714E-91AC-B3C59185C0FD}" sibTransId="{EB9D4A43-847C-8C4C-A0B6-1FDEB84A86DF}"/>
    <dgm:cxn modelId="{49DE82E8-3C4D-AE41-BC0B-0BCD1D076AFF}" type="presOf" srcId="{F90BB401-AE05-F847-AC4F-1177F53C7ED3}" destId="{CDE8D6CF-2AE8-EB40-847D-3F7A6AEC5425}" srcOrd="0" destOrd="0" presId="urn:microsoft.com/office/officeart/2008/layout/LinedList"/>
    <dgm:cxn modelId="{E2DA2A07-1DEB-3F49-89AD-ABC2FB35322A}" type="presParOf" srcId="{8ACB873B-C666-7E46-9D27-BDE426BC0CF9}" destId="{FEAED61E-CE99-5E43-A3E7-00A2D98F9D8E}" srcOrd="0" destOrd="0" presId="urn:microsoft.com/office/officeart/2008/layout/LinedList"/>
    <dgm:cxn modelId="{B62C1B5F-7085-2C40-970A-772D3AD070DC}" type="presParOf" srcId="{8ACB873B-C666-7E46-9D27-BDE426BC0CF9}" destId="{B7D77A4D-9328-694E-8C71-6D1A8E9FA9B1}" srcOrd="1" destOrd="0" presId="urn:microsoft.com/office/officeart/2008/layout/LinedList"/>
    <dgm:cxn modelId="{9C85E102-D03A-834E-8E30-566A2756C623}" type="presParOf" srcId="{B7D77A4D-9328-694E-8C71-6D1A8E9FA9B1}" destId="{CDE8D6CF-2AE8-EB40-847D-3F7A6AEC5425}" srcOrd="0" destOrd="0" presId="urn:microsoft.com/office/officeart/2008/layout/LinedList"/>
    <dgm:cxn modelId="{A5897765-D56D-4B44-A32E-99F6AC7E5EF2}" type="presParOf" srcId="{B7D77A4D-9328-694E-8C71-6D1A8E9FA9B1}" destId="{6AF7C3D2-D4B2-CE42-AE0B-5A4F74CB3039}" srcOrd="1" destOrd="0" presId="urn:microsoft.com/office/officeart/2008/layout/LinedList"/>
    <dgm:cxn modelId="{A9361D64-4690-CE45-BE19-2509C40AB3FF}" type="presParOf" srcId="{8ACB873B-C666-7E46-9D27-BDE426BC0CF9}" destId="{0F537F6E-9D97-AE48-A58B-F836F70E712D}" srcOrd="2" destOrd="0" presId="urn:microsoft.com/office/officeart/2008/layout/LinedList"/>
    <dgm:cxn modelId="{2317EDE6-059A-F34D-A507-CBFD7FBE6510}" type="presParOf" srcId="{8ACB873B-C666-7E46-9D27-BDE426BC0CF9}" destId="{D8F67450-429C-734A-9A3C-590F45006457}" srcOrd="3" destOrd="0" presId="urn:microsoft.com/office/officeart/2008/layout/LinedList"/>
    <dgm:cxn modelId="{E18BD276-D578-9B42-B7E8-C1B4BAA0FDA2}" type="presParOf" srcId="{D8F67450-429C-734A-9A3C-590F45006457}" destId="{D2B8CBBD-4B0C-3446-9D4E-24DAB972B5F4}" srcOrd="0" destOrd="0" presId="urn:microsoft.com/office/officeart/2008/layout/LinedList"/>
    <dgm:cxn modelId="{5DA3785B-7BB8-AB41-858A-F124B281FB26}" type="presParOf" srcId="{D8F67450-429C-734A-9A3C-590F45006457}" destId="{DBB2E15E-2562-C44E-BB50-7A5D44722B42}" srcOrd="1" destOrd="0" presId="urn:microsoft.com/office/officeart/2008/layout/LinedList"/>
    <dgm:cxn modelId="{1EAD841C-3FAE-3248-BFB1-CCC4923F5EF2}" type="presParOf" srcId="{8ACB873B-C666-7E46-9D27-BDE426BC0CF9}" destId="{4A9FB202-3D53-1A40-A473-B5450D48D2B7}" srcOrd="4" destOrd="0" presId="urn:microsoft.com/office/officeart/2008/layout/LinedList"/>
    <dgm:cxn modelId="{4DAD7EFD-F9E9-134C-B846-2129BC9D9F20}" type="presParOf" srcId="{8ACB873B-C666-7E46-9D27-BDE426BC0CF9}" destId="{E4A4F145-8E3C-AD42-97D2-C2127D2DCC95}" srcOrd="5" destOrd="0" presId="urn:microsoft.com/office/officeart/2008/layout/LinedList"/>
    <dgm:cxn modelId="{E9B4730C-B2B4-5C47-8A79-EC7256640975}" type="presParOf" srcId="{E4A4F145-8E3C-AD42-97D2-C2127D2DCC95}" destId="{6432B3D4-1B6A-0643-88CE-35E182B04C4F}" srcOrd="0" destOrd="0" presId="urn:microsoft.com/office/officeart/2008/layout/LinedList"/>
    <dgm:cxn modelId="{C22B7F4B-949E-7641-876F-37AF1431FD7D}" type="presParOf" srcId="{E4A4F145-8E3C-AD42-97D2-C2127D2DCC95}" destId="{BF400769-12D6-494F-88D5-329A9F082488}" srcOrd="1" destOrd="0" presId="urn:microsoft.com/office/officeart/2008/layout/LinedList"/>
    <dgm:cxn modelId="{F6050400-62A6-B04E-8380-AB6F79B69650}" type="presParOf" srcId="{8ACB873B-C666-7E46-9D27-BDE426BC0CF9}" destId="{CD04E5B8-17EF-0F42-B4D8-08E61A84B773}" srcOrd="6" destOrd="0" presId="urn:microsoft.com/office/officeart/2008/layout/LinedList"/>
    <dgm:cxn modelId="{4768D300-DB30-D34A-AA5B-38231A4192B3}" type="presParOf" srcId="{8ACB873B-C666-7E46-9D27-BDE426BC0CF9}" destId="{234ACCB1-AE33-194E-A14B-14BB219D6087}" srcOrd="7" destOrd="0" presId="urn:microsoft.com/office/officeart/2008/layout/LinedList"/>
    <dgm:cxn modelId="{0A1DCED5-3420-844F-96F3-BEEF114511E7}" type="presParOf" srcId="{234ACCB1-AE33-194E-A14B-14BB219D6087}" destId="{D8224D67-1830-C948-A62A-A5F4F6C2E01C}" srcOrd="0" destOrd="0" presId="urn:microsoft.com/office/officeart/2008/layout/LinedList"/>
    <dgm:cxn modelId="{DB0E9745-696D-F146-BAD3-4AFDE7CCEF59}" type="presParOf" srcId="{234ACCB1-AE33-194E-A14B-14BB219D6087}" destId="{16E49A40-1C85-DC4C-A7A9-6BA35FB585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E40C42-FA05-4F37-B769-FED30913840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F37B186-12C2-4E09-81D1-53D3B5B4F396}">
      <dgm:prSet custT="1"/>
      <dgm:spPr/>
      <dgm:t>
        <a:bodyPr/>
        <a:lstStyle/>
        <a:p>
          <a:r>
            <a:rPr lang="pt-BR" sz="2000" dirty="0">
              <a:solidFill>
                <a:schemeClr val="tx1"/>
              </a:solidFill>
            </a:rPr>
            <a:t>Round </a:t>
          </a:r>
          <a:r>
            <a:rPr lang="pt-BR" sz="2000" dirty="0" err="1">
              <a:solidFill>
                <a:schemeClr val="tx1"/>
              </a:solidFill>
            </a:rPr>
            <a:t>ups</a:t>
          </a:r>
          <a:endParaRPr lang="en-US" sz="2000" dirty="0">
            <a:solidFill>
              <a:schemeClr val="tx1"/>
            </a:solidFill>
          </a:endParaRPr>
        </a:p>
      </dgm:t>
    </dgm:pt>
    <dgm:pt modelId="{740D0125-320C-41ED-8BD8-1C3822442E1E}" type="parTrans" cxnId="{769D69A2-D8A1-4892-AA27-410BE4003825}">
      <dgm:prSet/>
      <dgm:spPr/>
      <dgm:t>
        <a:bodyPr/>
        <a:lstStyle/>
        <a:p>
          <a:endParaRPr lang="en-US" sz="2400"/>
        </a:p>
      </dgm:t>
    </dgm:pt>
    <dgm:pt modelId="{2A7A3A60-364F-4D1B-B72D-047D4DA1C823}" type="sibTrans" cxnId="{769D69A2-D8A1-4892-AA27-410BE4003825}">
      <dgm:prSet/>
      <dgm:spPr/>
      <dgm:t>
        <a:bodyPr/>
        <a:lstStyle/>
        <a:p>
          <a:endParaRPr lang="en-US" sz="2400"/>
        </a:p>
      </dgm:t>
    </dgm:pt>
    <dgm:pt modelId="{BD2028A2-731D-4908-824C-A0FF728F177F}">
      <dgm:prSet custT="1"/>
      <dgm:spPr/>
      <dgm:t>
        <a:bodyPr/>
        <a:lstStyle/>
        <a:p>
          <a:r>
            <a:rPr lang="pt-BR" sz="2000" dirty="0" err="1"/>
            <a:t>Report</a:t>
          </a:r>
          <a:r>
            <a:rPr lang="pt-BR" sz="2000" dirty="0"/>
            <a:t> </a:t>
          </a:r>
          <a:r>
            <a:rPr lang="pt-BR" sz="2000" dirty="0" err="1"/>
            <a:t>iClicker</a:t>
          </a:r>
          <a:r>
            <a:rPr lang="pt-BR" sz="2000" dirty="0"/>
            <a:t> </a:t>
          </a:r>
          <a:r>
            <a:rPr lang="pt-BR" sz="2000" dirty="0" err="1"/>
            <a:t>issues</a:t>
          </a:r>
          <a:r>
            <a:rPr lang="pt-BR" sz="2000" dirty="0"/>
            <a:t> </a:t>
          </a:r>
          <a:r>
            <a:rPr lang="pt-BR" sz="2000" dirty="0" err="1"/>
            <a:t>past</a:t>
          </a:r>
          <a:r>
            <a:rPr lang="pt-BR" sz="2000" dirty="0"/>
            <a:t> </a:t>
          </a:r>
          <a:r>
            <a:rPr lang="pt-BR" sz="2000" dirty="0" err="1"/>
            <a:t>class</a:t>
          </a:r>
          <a:r>
            <a:rPr lang="pt-BR" sz="2000" dirty="0"/>
            <a:t> time</a:t>
          </a:r>
          <a:endParaRPr lang="en-US" sz="2000" dirty="0"/>
        </a:p>
      </dgm:t>
    </dgm:pt>
    <dgm:pt modelId="{643AA186-7A3A-470D-A455-88DD69FFA3DD}" type="parTrans" cxnId="{075C0041-0D94-4EA9-84FD-AD2A57172F8B}">
      <dgm:prSet/>
      <dgm:spPr/>
      <dgm:t>
        <a:bodyPr/>
        <a:lstStyle/>
        <a:p>
          <a:endParaRPr lang="en-US" sz="2400"/>
        </a:p>
      </dgm:t>
    </dgm:pt>
    <dgm:pt modelId="{725A2020-403F-4E6C-B0FB-7E58A5CF697F}" type="sibTrans" cxnId="{075C0041-0D94-4EA9-84FD-AD2A57172F8B}">
      <dgm:prSet/>
      <dgm:spPr/>
      <dgm:t>
        <a:bodyPr/>
        <a:lstStyle/>
        <a:p>
          <a:endParaRPr lang="en-US" sz="2400"/>
        </a:p>
      </dgm:t>
    </dgm:pt>
    <dgm:pt modelId="{D529DF73-711D-483E-9854-72DACF6CD0B5}">
      <dgm:prSet custT="1"/>
      <dgm:spPr/>
      <dgm:t>
        <a:bodyPr/>
        <a:lstStyle/>
        <a:p>
          <a:r>
            <a:rPr lang="pt-BR" sz="2000" dirty="0" err="1"/>
            <a:t>Excuse</a:t>
          </a:r>
          <a:r>
            <a:rPr lang="pt-BR" sz="2000" dirty="0"/>
            <a:t> </a:t>
          </a:r>
          <a:r>
            <a:rPr lang="pt-BR" sz="2000" dirty="0" err="1"/>
            <a:t>absences</a:t>
          </a:r>
          <a:r>
            <a:rPr lang="pt-BR" sz="2000" dirty="0"/>
            <a:t> </a:t>
          </a:r>
          <a:r>
            <a:rPr lang="pt-BR" sz="2000" dirty="0" err="1"/>
            <a:t>after</a:t>
          </a:r>
          <a:r>
            <a:rPr lang="pt-BR" sz="2000" dirty="0"/>
            <a:t> 48 hours </a:t>
          </a:r>
          <a:r>
            <a:rPr lang="pt-BR" sz="2000" dirty="0" err="1"/>
            <a:t>of</a:t>
          </a:r>
          <a:r>
            <a:rPr lang="pt-BR" sz="2000" dirty="0"/>
            <a:t> </a:t>
          </a:r>
          <a:r>
            <a:rPr lang="pt-BR" sz="2000" dirty="0" err="1"/>
            <a:t>class</a:t>
          </a:r>
          <a:endParaRPr lang="en-US" sz="2000" dirty="0"/>
        </a:p>
      </dgm:t>
    </dgm:pt>
    <dgm:pt modelId="{A41439D5-749A-4E85-8C08-946A6F4BDA68}" type="parTrans" cxnId="{7264AA84-AF78-4A22-8FF1-E962D7030495}">
      <dgm:prSet/>
      <dgm:spPr/>
      <dgm:t>
        <a:bodyPr/>
        <a:lstStyle/>
        <a:p>
          <a:endParaRPr lang="en-US" sz="2400"/>
        </a:p>
      </dgm:t>
    </dgm:pt>
    <dgm:pt modelId="{C2392FD7-C57C-4E98-A891-F2AC9C9116E1}" type="sibTrans" cxnId="{7264AA84-AF78-4A22-8FF1-E962D7030495}">
      <dgm:prSet/>
      <dgm:spPr/>
      <dgm:t>
        <a:bodyPr/>
        <a:lstStyle/>
        <a:p>
          <a:endParaRPr lang="en-US" sz="2400"/>
        </a:p>
      </dgm:t>
    </dgm:pt>
    <dgm:pt modelId="{2432F77B-8575-4274-8C77-5DB3C3DEFD6E}">
      <dgm:prSet custT="1"/>
      <dgm:spPr/>
      <dgm:t>
        <a:bodyPr/>
        <a:lstStyle/>
        <a:p>
          <a:r>
            <a:rPr lang="pt-BR" sz="2000" dirty="0" err="1"/>
            <a:t>Excuse</a:t>
          </a:r>
          <a:r>
            <a:rPr lang="pt-BR" sz="2000" dirty="0"/>
            <a:t> </a:t>
          </a:r>
          <a:r>
            <a:rPr lang="pt-BR" sz="2000" dirty="0" err="1"/>
            <a:t>absences</a:t>
          </a:r>
          <a:r>
            <a:rPr lang="pt-BR" sz="2000" dirty="0"/>
            <a:t> </a:t>
          </a:r>
          <a:r>
            <a:rPr lang="pt-BR" sz="2000" dirty="0" err="1"/>
            <a:t>without</a:t>
          </a:r>
          <a:r>
            <a:rPr lang="pt-BR" sz="2000" dirty="0"/>
            <a:t> a </a:t>
          </a:r>
          <a:r>
            <a:rPr lang="pt-BR" sz="2000" dirty="0" err="1"/>
            <a:t>justifiable</a:t>
          </a:r>
          <a:r>
            <a:rPr lang="pt-BR" sz="2000" dirty="0"/>
            <a:t> </a:t>
          </a:r>
          <a:r>
            <a:rPr lang="pt-BR" sz="2000" dirty="0" err="1"/>
            <a:t>reason</a:t>
          </a:r>
          <a:endParaRPr lang="en-US" sz="2000" dirty="0"/>
        </a:p>
      </dgm:t>
    </dgm:pt>
    <dgm:pt modelId="{51D963E3-7FAC-4FEF-B64B-68D8D8C785D7}" type="parTrans" cxnId="{0BE62DB2-B312-4F69-BD6C-BE1F6A6C103A}">
      <dgm:prSet/>
      <dgm:spPr/>
      <dgm:t>
        <a:bodyPr/>
        <a:lstStyle/>
        <a:p>
          <a:endParaRPr lang="en-US" sz="2400"/>
        </a:p>
      </dgm:t>
    </dgm:pt>
    <dgm:pt modelId="{9A43A41C-2723-4257-BDDB-124859C034A7}" type="sibTrans" cxnId="{0BE62DB2-B312-4F69-BD6C-BE1F6A6C103A}">
      <dgm:prSet/>
      <dgm:spPr/>
      <dgm:t>
        <a:bodyPr/>
        <a:lstStyle/>
        <a:p>
          <a:endParaRPr lang="en-US" sz="2400"/>
        </a:p>
      </dgm:t>
    </dgm:pt>
    <dgm:pt modelId="{87711140-C8D3-4649-9E45-0F738BB229F9}">
      <dgm:prSet custT="1"/>
      <dgm:spPr/>
      <dgm:t>
        <a:bodyPr/>
        <a:lstStyle/>
        <a:p>
          <a:r>
            <a:rPr lang="pt-BR" sz="2000" dirty="0" err="1">
              <a:solidFill>
                <a:schemeClr val="tx1"/>
              </a:solidFill>
            </a:rPr>
            <a:t>Excuse</a:t>
          </a:r>
          <a:r>
            <a:rPr lang="pt-BR" sz="2000" dirty="0">
              <a:solidFill>
                <a:schemeClr val="tx1"/>
              </a:solidFill>
            </a:rPr>
            <a:t> </a:t>
          </a:r>
          <a:r>
            <a:rPr lang="pt-BR" sz="2000" dirty="0" err="1">
              <a:solidFill>
                <a:schemeClr val="tx1"/>
              </a:solidFill>
            </a:rPr>
            <a:t>absence</a:t>
          </a:r>
          <a:r>
            <a:rPr lang="pt-BR" sz="2000" dirty="0">
              <a:solidFill>
                <a:schemeClr val="tx1"/>
              </a:solidFill>
            </a:rPr>
            <a:t> for </a:t>
          </a:r>
          <a:r>
            <a:rPr lang="pt-BR" sz="2000" dirty="0" err="1">
              <a:solidFill>
                <a:schemeClr val="tx1"/>
              </a:solidFill>
            </a:rPr>
            <a:t>being</a:t>
          </a:r>
          <a:r>
            <a:rPr lang="pt-BR" sz="2000" dirty="0">
              <a:solidFill>
                <a:schemeClr val="tx1"/>
              </a:solidFill>
            </a:rPr>
            <a:t> late</a:t>
          </a:r>
          <a:endParaRPr lang="en-US" sz="2000" dirty="0">
            <a:solidFill>
              <a:schemeClr val="tx1"/>
            </a:solidFill>
          </a:endParaRPr>
        </a:p>
      </dgm:t>
    </dgm:pt>
    <dgm:pt modelId="{51112601-BFC4-4130-8EDD-6297AAE12231}" type="parTrans" cxnId="{807ED267-AD67-4353-8BEE-9934F44135F4}">
      <dgm:prSet/>
      <dgm:spPr/>
      <dgm:t>
        <a:bodyPr/>
        <a:lstStyle/>
        <a:p>
          <a:endParaRPr lang="en-US" sz="2400"/>
        </a:p>
      </dgm:t>
    </dgm:pt>
    <dgm:pt modelId="{0323014D-36B2-4D49-91AD-D1850D7990DD}" type="sibTrans" cxnId="{807ED267-AD67-4353-8BEE-9934F44135F4}">
      <dgm:prSet/>
      <dgm:spPr/>
      <dgm:t>
        <a:bodyPr/>
        <a:lstStyle/>
        <a:p>
          <a:endParaRPr lang="en-US" sz="2400"/>
        </a:p>
      </dgm:t>
    </dgm:pt>
    <dgm:pt modelId="{888B42CC-BF55-46BF-8338-0064C5711959}">
      <dgm:prSet custT="1"/>
      <dgm:spPr/>
      <dgm:t>
        <a:bodyPr/>
        <a:lstStyle/>
        <a:p>
          <a:r>
            <a:rPr lang="pt-BR" sz="2000" dirty="0">
              <a:solidFill>
                <a:schemeClr val="tx1"/>
              </a:solidFill>
            </a:rPr>
            <a:t>Turn in </a:t>
          </a:r>
          <a:r>
            <a:rPr lang="pt-BR" sz="2000" dirty="0" err="1">
              <a:solidFill>
                <a:schemeClr val="tx1"/>
              </a:solidFill>
            </a:rPr>
            <a:t>assignments</a:t>
          </a:r>
          <a:r>
            <a:rPr lang="pt-BR" sz="2000" dirty="0">
              <a:solidFill>
                <a:schemeClr val="tx1"/>
              </a:solidFill>
            </a:rPr>
            <a:t> </a:t>
          </a:r>
          <a:r>
            <a:rPr lang="pt-BR" sz="2000" dirty="0" err="1">
              <a:solidFill>
                <a:schemeClr val="tx1"/>
              </a:solidFill>
            </a:rPr>
            <a:t>after</a:t>
          </a:r>
          <a:r>
            <a:rPr lang="pt-BR" sz="2000" dirty="0">
              <a:solidFill>
                <a:schemeClr val="tx1"/>
              </a:solidFill>
            </a:rPr>
            <a:t> </a:t>
          </a:r>
          <a:r>
            <a:rPr lang="pt-BR" sz="2000" dirty="0" err="1">
              <a:solidFill>
                <a:schemeClr val="tx1"/>
              </a:solidFill>
            </a:rPr>
            <a:t>the</a:t>
          </a:r>
          <a:r>
            <a:rPr lang="pt-BR" sz="2000" dirty="0">
              <a:solidFill>
                <a:schemeClr val="tx1"/>
              </a:solidFill>
            </a:rPr>
            <a:t> deadline</a:t>
          </a:r>
          <a:endParaRPr lang="en-US" sz="2000" dirty="0">
            <a:solidFill>
              <a:schemeClr val="tx1"/>
            </a:solidFill>
          </a:endParaRPr>
        </a:p>
      </dgm:t>
    </dgm:pt>
    <dgm:pt modelId="{371B87D6-9F80-4FFB-ABBF-0C625973C4AB}" type="parTrans" cxnId="{773BBF25-FA54-42FF-9F53-C252A75DC60F}">
      <dgm:prSet/>
      <dgm:spPr/>
      <dgm:t>
        <a:bodyPr/>
        <a:lstStyle/>
        <a:p>
          <a:endParaRPr lang="en-US" sz="2400"/>
        </a:p>
      </dgm:t>
    </dgm:pt>
    <dgm:pt modelId="{3ABFE0C3-D09E-4EA7-BE99-54596A054F58}" type="sibTrans" cxnId="{773BBF25-FA54-42FF-9F53-C252A75DC60F}">
      <dgm:prSet/>
      <dgm:spPr/>
      <dgm:t>
        <a:bodyPr/>
        <a:lstStyle/>
        <a:p>
          <a:endParaRPr lang="en-US" sz="2400"/>
        </a:p>
      </dgm:t>
    </dgm:pt>
    <dgm:pt modelId="{70009E4F-CC1F-451F-A5E3-3D42C28EC2FF}">
      <dgm:prSet custT="1"/>
      <dgm:spPr/>
      <dgm:t>
        <a:bodyPr/>
        <a:lstStyle/>
        <a:p>
          <a:r>
            <a:rPr lang="pt-BR" sz="2000" dirty="0" err="1"/>
            <a:t>Get</a:t>
          </a:r>
          <a:r>
            <a:rPr lang="pt-BR" sz="2000" dirty="0"/>
            <a:t> late </a:t>
          </a:r>
          <a:r>
            <a:rPr lang="pt-BR" sz="2000" dirty="0" err="1"/>
            <a:t>assignments</a:t>
          </a:r>
          <a:r>
            <a:rPr lang="pt-BR" sz="2000" dirty="0"/>
            <a:t> </a:t>
          </a:r>
          <a:r>
            <a:rPr lang="pt-BR" sz="2000" dirty="0" err="1"/>
            <a:t>graded</a:t>
          </a:r>
          <a:endParaRPr lang="en-US" sz="2000" dirty="0"/>
        </a:p>
      </dgm:t>
    </dgm:pt>
    <dgm:pt modelId="{DE8B8E28-F59C-448A-9202-587B34C98DFE}" type="parTrans" cxnId="{BFB7C525-0B7F-427F-8BFC-6F5B32D2AA1B}">
      <dgm:prSet/>
      <dgm:spPr/>
      <dgm:t>
        <a:bodyPr/>
        <a:lstStyle/>
        <a:p>
          <a:endParaRPr lang="en-US" sz="2400"/>
        </a:p>
      </dgm:t>
    </dgm:pt>
    <dgm:pt modelId="{C3609FCD-574D-4ACD-ACDE-70D60DE9ACC1}" type="sibTrans" cxnId="{BFB7C525-0B7F-427F-8BFC-6F5B32D2AA1B}">
      <dgm:prSet/>
      <dgm:spPr/>
      <dgm:t>
        <a:bodyPr/>
        <a:lstStyle/>
        <a:p>
          <a:endParaRPr lang="en-US" sz="2400"/>
        </a:p>
      </dgm:t>
    </dgm:pt>
    <dgm:pt modelId="{2FE2DFE0-D68E-4F57-BDF7-7E9B1C85E8B0}">
      <dgm:prSet custT="1"/>
      <dgm:spPr/>
      <dgm:t>
        <a:bodyPr/>
        <a:lstStyle/>
        <a:p>
          <a:r>
            <a:rPr lang="en-US" sz="2000" dirty="0"/>
            <a:t>Grade review past 1 week of posted grades</a:t>
          </a:r>
        </a:p>
      </dgm:t>
    </dgm:pt>
    <dgm:pt modelId="{41D0E061-2B91-4D03-897C-14874DB3F0F5}" type="parTrans" cxnId="{EBC2E387-B7CB-4EC9-9125-E2340A7D3AF7}">
      <dgm:prSet/>
      <dgm:spPr/>
      <dgm:t>
        <a:bodyPr/>
        <a:lstStyle/>
        <a:p>
          <a:endParaRPr lang="en-US" sz="2400"/>
        </a:p>
      </dgm:t>
    </dgm:pt>
    <dgm:pt modelId="{F2AF6C2B-34FA-4009-AE4E-72E385996E6C}" type="sibTrans" cxnId="{EBC2E387-B7CB-4EC9-9125-E2340A7D3AF7}">
      <dgm:prSet/>
      <dgm:spPr/>
      <dgm:t>
        <a:bodyPr/>
        <a:lstStyle/>
        <a:p>
          <a:endParaRPr lang="en-US" sz="2400"/>
        </a:p>
      </dgm:t>
    </dgm:pt>
    <dgm:pt modelId="{8C4F87CB-2C2B-4BDD-A73C-4F5D0B3424C9}">
      <dgm:prSet custT="1"/>
      <dgm:spPr/>
      <dgm:t>
        <a:bodyPr/>
        <a:lstStyle/>
        <a:p>
          <a:r>
            <a:rPr lang="en-US" sz="2000"/>
            <a:t>Get assignments with wrong extension graded</a:t>
          </a:r>
        </a:p>
      </dgm:t>
    </dgm:pt>
    <dgm:pt modelId="{3DCA665F-D097-4275-8EFF-FB3A7D571F16}" type="parTrans" cxnId="{FBEABFCC-93D8-43D7-A9BA-2EDA0C47D59B}">
      <dgm:prSet/>
      <dgm:spPr/>
      <dgm:t>
        <a:bodyPr/>
        <a:lstStyle/>
        <a:p>
          <a:endParaRPr lang="en-US" sz="2400"/>
        </a:p>
      </dgm:t>
    </dgm:pt>
    <dgm:pt modelId="{376D41F9-498B-4A40-BC5A-DE1CABD68840}" type="sibTrans" cxnId="{FBEABFCC-93D8-43D7-A9BA-2EDA0C47D59B}">
      <dgm:prSet/>
      <dgm:spPr/>
      <dgm:t>
        <a:bodyPr/>
        <a:lstStyle/>
        <a:p>
          <a:endParaRPr lang="en-US" sz="2400"/>
        </a:p>
      </dgm:t>
    </dgm:pt>
    <dgm:pt modelId="{D2E14286-318C-47D0-A74A-0016E34FFC90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Get assignments submitted in the wrong place graded</a:t>
          </a:r>
        </a:p>
      </dgm:t>
    </dgm:pt>
    <dgm:pt modelId="{D1E1612D-5170-41AD-9A16-CB1A279C7A09}" type="parTrans" cxnId="{3FAFBA65-426D-496D-AD51-47260B948B5F}">
      <dgm:prSet/>
      <dgm:spPr/>
      <dgm:t>
        <a:bodyPr/>
        <a:lstStyle/>
        <a:p>
          <a:endParaRPr lang="en-US" sz="2400"/>
        </a:p>
      </dgm:t>
    </dgm:pt>
    <dgm:pt modelId="{DC01DFA9-2CFF-40C4-AF5A-A1F519CAA2C3}" type="sibTrans" cxnId="{3FAFBA65-426D-496D-AD51-47260B948B5F}">
      <dgm:prSet/>
      <dgm:spPr/>
      <dgm:t>
        <a:bodyPr/>
        <a:lstStyle/>
        <a:p>
          <a:endParaRPr lang="en-US" sz="2400"/>
        </a:p>
      </dgm:t>
    </dgm:pt>
    <dgm:pt modelId="{813EFEF3-47DF-404D-8C1E-0FD2C717C612}">
      <dgm:prSet custT="1"/>
      <dgm:spPr/>
      <dgm:t>
        <a:bodyPr/>
        <a:lstStyle/>
        <a:p>
          <a:r>
            <a:rPr lang="en-US" sz="1800" dirty="0"/>
            <a:t>Get opportunities that your classmates don’t have</a:t>
          </a:r>
        </a:p>
      </dgm:t>
    </dgm:pt>
    <dgm:pt modelId="{102E7823-6283-481E-9CF5-6D0C75AA2E2F}" type="parTrans" cxnId="{3F0E6C6A-F1AD-42BD-A5A6-4496447405C4}">
      <dgm:prSet/>
      <dgm:spPr/>
      <dgm:t>
        <a:bodyPr/>
        <a:lstStyle/>
        <a:p>
          <a:endParaRPr lang="en-US" sz="2400"/>
        </a:p>
      </dgm:t>
    </dgm:pt>
    <dgm:pt modelId="{5A9E5637-F213-4DFB-8E2E-183D87A7A69E}" type="sibTrans" cxnId="{3F0E6C6A-F1AD-42BD-A5A6-4496447405C4}">
      <dgm:prSet/>
      <dgm:spPr/>
      <dgm:t>
        <a:bodyPr/>
        <a:lstStyle/>
        <a:p>
          <a:endParaRPr lang="en-US" sz="2400"/>
        </a:p>
      </dgm:t>
    </dgm:pt>
    <dgm:pt modelId="{32D6DAC2-7BD5-4959-942D-3CA5D9C3F9CD}">
      <dgm:prSet custT="1"/>
      <dgm:spPr/>
      <dgm:t>
        <a:bodyPr/>
        <a:lstStyle/>
        <a:p>
          <a:r>
            <a:rPr lang="en-US" sz="2000" dirty="0"/>
            <a:t>Turn a blind eye to  integrity violation</a:t>
          </a:r>
        </a:p>
      </dgm:t>
    </dgm:pt>
    <dgm:pt modelId="{F2B434DA-0A54-41AD-B96C-72ED7715E3B6}" type="parTrans" cxnId="{97ECA2BC-DE65-4713-9AC5-01A7B488BDB0}">
      <dgm:prSet/>
      <dgm:spPr/>
      <dgm:t>
        <a:bodyPr/>
        <a:lstStyle/>
        <a:p>
          <a:endParaRPr lang="en-US" sz="2400"/>
        </a:p>
      </dgm:t>
    </dgm:pt>
    <dgm:pt modelId="{7AC7371A-CF2A-49AB-815B-3AC7B9CF632F}" type="sibTrans" cxnId="{97ECA2BC-DE65-4713-9AC5-01A7B488BDB0}">
      <dgm:prSet/>
      <dgm:spPr/>
      <dgm:t>
        <a:bodyPr/>
        <a:lstStyle/>
        <a:p>
          <a:endParaRPr lang="en-US" sz="2400"/>
        </a:p>
      </dgm:t>
    </dgm:pt>
    <dgm:pt modelId="{48E33A0D-B183-4BF8-B361-0E8C868F8EC9}">
      <dgm:prSet custT="1"/>
      <dgm:spPr/>
      <dgm:t>
        <a:bodyPr/>
        <a:lstStyle/>
        <a:p>
          <a:r>
            <a:rPr lang="en-US" sz="2000" dirty="0"/>
            <a:t>Drop the course past the Registrar’s deadline</a:t>
          </a:r>
        </a:p>
      </dgm:t>
    </dgm:pt>
    <dgm:pt modelId="{1B48617A-201D-4D52-B4D6-B521F9026CBA}" type="parTrans" cxnId="{D1960C0A-D021-496B-9616-78B8DB28838B}">
      <dgm:prSet/>
      <dgm:spPr/>
      <dgm:t>
        <a:bodyPr/>
        <a:lstStyle/>
        <a:p>
          <a:endParaRPr lang="en-US" sz="2400"/>
        </a:p>
      </dgm:t>
    </dgm:pt>
    <dgm:pt modelId="{146C8204-0E05-40EC-8568-A9BDA9E4F5AF}" type="sibTrans" cxnId="{D1960C0A-D021-496B-9616-78B8DB28838B}">
      <dgm:prSet/>
      <dgm:spPr/>
      <dgm:t>
        <a:bodyPr/>
        <a:lstStyle/>
        <a:p>
          <a:endParaRPr lang="en-US" sz="2400"/>
        </a:p>
      </dgm:t>
    </dgm:pt>
    <dgm:pt modelId="{D71BFC18-6E27-6349-9B7C-415C449DA398}">
      <dgm:prSet custT="1"/>
      <dgm:spPr/>
      <dgm:t>
        <a:bodyPr/>
        <a:lstStyle/>
        <a:p>
          <a:r>
            <a:rPr lang="en-US" sz="2000" dirty="0"/>
            <a:t>Use your background as an excuse</a:t>
          </a:r>
        </a:p>
      </dgm:t>
    </dgm:pt>
    <dgm:pt modelId="{D2198507-BA2B-C94F-9508-B90BE347592E}" type="parTrans" cxnId="{32451805-FB4D-4240-8E0F-7FC54B6F4C78}">
      <dgm:prSet/>
      <dgm:spPr/>
    </dgm:pt>
    <dgm:pt modelId="{63360B6A-EAE5-974C-8A9E-1397DEBF17A3}" type="sibTrans" cxnId="{32451805-FB4D-4240-8E0F-7FC54B6F4C78}">
      <dgm:prSet/>
      <dgm:spPr/>
    </dgm:pt>
    <dgm:pt modelId="{0399A9B5-B871-0140-B48B-F5E0ED6E33F6}" type="pres">
      <dgm:prSet presAssocID="{CFE40C42-FA05-4F37-B769-FED309138406}" presName="diagram" presStyleCnt="0">
        <dgm:presLayoutVars>
          <dgm:dir/>
          <dgm:resizeHandles val="exact"/>
        </dgm:presLayoutVars>
      </dgm:prSet>
      <dgm:spPr/>
    </dgm:pt>
    <dgm:pt modelId="{4B108DF0-B578-7B4B-9DC0-F2EB54AF8456}" type="pres">
      <dgm:prSet presAssocID="{8F37B186-12C2-4E09-81D1-53D3B5B4F396}" presName="node" presStyleLbl="node1" presStyleIdx="0" presStyleCnt="14">
        <dgm:presLayoutVars>
          <dgm:bulletEnabled val="1"/>
        </dgm:presLayoutVars>
      </dgm:prSet>
      <dgm:spPr/>
    </dgm:pt>
    <dgm:pt modelId="{6E9C9832-9A98-CD40-9FB2-567367F1DE56}" type="pres">
      <dgm:prSet presAssocID="{2A7A3A60-364F-4D1B-B72D-047D4DA1C823}" presName="sibTrans" presStyleCnt="0"/>
      <dgm:spPr/>
    </dgm:pt>
    <dgm:pt modelId="{41D8DAFC-4F6F-2E4B-BE42-12DB5857A389}" type="pres">
      <dgm:prSet presAssocID="{BD2028A2-731D-4908-824C-A0FF728F177F}" presName="node" presStyleLbl="node1" presStyleIdx="1" presStyleCnt="14">
        <dgm:presLayoutVars>
          <dgm:bulletEnabled val="1"/>
        </dgm:presLayoutVars>
      </dgm:prSet>
      <dgm:spPr/>
    </dgm:pt>
    <dgm:pt modelId="{7B7A9740-EF8D-6148-8DF3-DB8EF1247C6D}" type="pres">
      <dgm:prSet presAssocID="{725A2020-403F-4E6C-B0FB-7E58A5CF697F}" presName="sibTrans" presStyleCnt="0"/>
      <dgm:spPr/>
    </dgm:pt>
    <dgm:pt modelId="{D5D1FFC3-8F4B-3F4A-9FFE-9D828C567220}" type="pres">
      <dgm:prSet presAssocID="{D529DF73-711D-483E-9854-72DACF6CD0B5}" presName="node" presStyleLbl="node1" presStyleIdx="2" presStyleCnt="14">
        <dgm:presLayoutVars>
          <dgm:bulletEnabled val="1"/>
        </dgm:presLayoutVars>
      </dgm:prSet>
      <dgm:spPr/>
    </dgm:pt>
    <dgm:pt modelId="{98DE4FCD-7852-2F41-B33A-73D87618BC68}" type="pres">
      <dgm:prSet presAssocID="{C2392FD7-C57C-4E98-A891-F2AC9C9116E1}" presName="sibTrans" presStyleCnt="0"/>
      <dgm:spPr/>
    </dgm:pt>
    <dgm:pt modelId="{17502EF2-90A5-F14B-B26A-8C0540C859A7}" type="pres">
      <dgm:prSet presAssocID="{2432F77B-8575-4274-8C77-5DB3C3DEFD6E}" presName="node" presStyleLbl="node1" presStyleIdx="3" presStyleCnt="14">
        <dgm:presLayoutVars>
          <dgm:bulletEnabled val="1"/>
        </dgm:presLayoutVars>
      </dgm:prSet>
      <dgm:spPr/>
    </dgm:pt>
    <dgm:pt modelId="{9A7C16F2-F56B-4F41-8107-F78C5BE7FCE9}" type="pres">
      <dgm:prSet presAssocID="{9A43A41C-2723-4257-BDDB-124859C034A7}" presName="sibTrans" presStyleCnt="0"/>
      <dgm:spPr/>
    </dgm:pt>
    <dgm:pt modelId="{6F2D5A84-8446-3342-B7D8-0EB0D12E4138}" type="pres">
      <dgm:prSet presAssocID="{87711140-C8D3-4649-9E45-0F738BB229F9}" presName="node" presStyleLbl="node1" presStyleIdx="4" presStyleCnt="14">
        <dgm:presLayoutVars>
          <dgm:bulletEnabled val="1"/>
        </dgm:presLayoutVars>
      </dgm:prSet>
      <dgm:spPr/>
    </dgm:pt>
    <dgm:pt modelId="{650C112B-3AA7-8241-BD65-E0B661187482}" type="pres">
      <dgm:prSet presAssocID="{0323014D-36B2-4D49-91AD-D1850D7990DD}" presName="sibTrans" presStyleCnt="0"/>
      <dgm:spPr/>
    </dgm:pt>
    <dgm:pt modelId="{28EFEE1A-AFAB-A644-9DB2-C359D549439A}" type="pres">
      <dgm:prSet presAssocID="{888B42CC-BF55-46BF-8338-0064C5711959}" presName="node" presStyleLbl="node1" presStyleIdx="5" presStyleCnt="14">
        <dgm:presLayoutVars>
          <dgm:bulletEnabled val="1"/>
        </dgm:presLayoutVars>
      </dgm:prSet>
      <dgm:spPr/>
    </dgm:pt>
    <dgm:pt modelId="{AFC622B6-3E4E-DB44-8119-B7DF18BDB7D8}" type="pres">
      <dgm:prSet presAssocID="{3ABFE0C3-D09E-4EA7-BE99-54596A054F58}" presName="sibTrans" presStyleCnt="0"/>
      <dgm:spPr/>
    </dgm:pt>
    <dgm:pt modelId="{88237F67-6240-A249-B46A-56F96F632805}" type="pres">
      <dgm:prSet presAssocID="{70009E4F-CC1F-451F-A5E3-3D42C28EC2FF}" presName="node" presStyleLbl="node1" presStyleIdx="6" presStyleCnt="14">
        <dgm:presLayoutVars>
          <dgm:bulletEnabled val="1"/>
        </dgm:presLayoutVars>
      </dgm:prSet>
      <dgm:spPr/>
    </dgm:pt>
    <dgm:pt modelId="{C968A68A-A3B9-7E4C-9A6E-8D0100251FED}" type="pres">
      <dgm:prSet presAssocID="{C3609FCD-574D-4ACD-ACDE-70D60DE9ACC1}" presName="sibTrans" presStyleCnt="0"/>
      <dgm:spPr/>
    </dgm:pt>
    <dgm:pt modelId="{57B468AF-FFC7-2849-8A15-7DDCA7047D60}" type="pres">
      <dgm:prSet presAssocID="{2FE2DFE0-D68E-4F57-BDF7-7E9B1C85E8B0}" presName="node" presStyleLbl="node1" presStyleIdx="7" presStyleCnt="14">
        <dgm:presLayoutVars>
          <dgm:bulletEnabled val="1"/>
        </dgm:presLayoutVars>
      </dgm:prSet>
      <dgm:spPr/>
    </dgm:pt>
    <dgm:pt modelId="{F0772284-1D83-7A46-9354-4D57EE0D1C68}" type="pres">
      <dgm:prSet presAssocID="{F2AF6C2B-34FA-4009-AE4E-72E385996E6C}" presName="sibTrans" presStyleCnt="0"/>
      <dgm:spPr/>
    </dgm:pt>
    <dgm:pt modelId="{EC1EE8C7-5A80-BD44-8AB8-C50BDA46F424}" type="pres">
      <dgm:prSet presAssocID="{8C4F87CB-2C2B-4BDD-A73C-4F5D0B3424C9}" presName="node" presStyleLbl="node1" presStyleIdx="8" presStyleCnt="14">
        <dgm:presLayoutVars>
          <dgm:bulletEnabled val="1"/>
        </dgm:presLayoutVars>
      </dgm:prSet>
      <dgm:spPr/>
    </dgm:pt>
    <dgm:pt modelId="{92884AA0-C41E-4D4E-82F8-2044512A2779}" type="pres">
      <dgm:prSet presAssocID="{376D41F9-498B-4A40-BC5A-DE1CABD68840}" presName="sibTrans" presStyleCnt="0"/>
      <dgm:spPr/>
    </dgm:pt>
    <dgm:pt modelId="{13EB869B-ACB4-D54A-B0EC-BA62E72D3003}" type="pres">
      <dgm:prSet presAssocID="{D2E14286-318C-47D0-A74A-0016E34FFC90}" presName="node" presStyleLbl="node1" presStyleIdx="9" presStyleCnt="14">
        <dgm:presLayoutVars>
          <dgm:bulletEnabled val="1"/>
        </dgm:presLayoutVars>
      </dgm:prSet>
      <dgm:spPr/>
    </dgm:pt>
    <dgm:pt modelId="{49FC3C28-7592-AE45-9B21-D7CF1795B0C1}" type="pres">
      <dgm:prSet presAssocID="{DC01DFA9-2CFF-40C4-AF5A-A1F519CAA2C3}" presName="sibTrans" presStyleCnt="0"/>
      <dgm:spPr/>
    </dgm:pt>
    <dgm:pt modelId="{157066A4-3083-0C46-A426-DCE5D0E38700}" type="pres">
      <dgm:prSet presAssocID="{813EFEF3-47DF-404D-8C1E-0FD2C717C612}" presName="node" presStyleLbl="node1" presStyleIdx="10" presStyleCnt="14">
        <dgm:presLayoutVars>
          <dgm:bulletEnabled val="1"/>
        </dgm:presLayoutVars>
      </dgm:prSet>
      <dgm:spPr/>
    </dgm:pt>
    <dgm:pt modelId="{B748AE36-7695-E340-8127-65A04A571313}" type="pres">
      <dgm:prSet presAssocID="{5A9E5637-F213-4DFB-8E2E-183D87A7A69E}" presName="sibTrans" presStyleCnt="0"/>
      <dgm:spPr/>
    </dgm:pt>
    <dgm:pt modelId="{3F5222C7-713F-D44D-A624-B1DF53AD23B3}" type="pres">
      <dgm:prSet presAssocID="{32D6DAC2-7BD5-4959-942D-3CA5D9C3F9CD}" presName="node" presStyleLbl="node1" presStyleIdx="11" presStyleCnt="14">
        <dgm:presLayoutVars>
          <dgm:bulletEnabled val="1"/>
        </dgm:presLayoutVars>
      </dgm:prSet>
      <dgm:spPr/>
    </dgm:pt>
    <dgm:pt modelId="{99E8F0F6-0721-B744-A54B-4727A9D6899D}" type="pres">
      <dgm:prSet presAssocID="{7AC7371A-CF2A-49AB-815B-3AC7B9CF632F}" presName="sibTrans" presStyleCnt="0"/>
      <dgm:spPr/>
    </dgm:pt>
    <dgm:pt modelId="{830FE7B9-72B2-6C45-B06F-001028F46374}" type="pres">
      <dgm:prSet presAssocID="{48E33A0D-B183-4BF8-B361-0E8C868F8EC9}" presName="node" presStyleLbl="node1" presStyleIdx="12" presStyleCnt="14">
        <dgm:presLayoutVars>
          <dgm:bulletEnabled val="1"/>
        </dgm:presLayoutVars>
      </dgm:prSet>
      <dgm:spPr/>
    </dgm:pt>
    <dgm:pt modelId="{B4D1FC8F-0082-744A-9F0D-24DED3ADB768}" type="pres">
      <dgm:prSet presAssocID="{146C8204-0E05-40EC-8568-A9BDA9E4F5AF}" presName="sibTrans" presStyleCnt="0"/>
      <dgm:spPr/>
    </dgm:pt>
    <dgm:pt modelId="{644EECBA-420A-494D-A6FB-4FD6DCB49EA0}" type="pres">
      <dgm:prSet presAssocID="{D71BFC18-6E27-6349-9B7C-415C449DA398}" presName="node" presStyleLbl="node1" presStyleIdx="13" presStyleCnt="14">
        <dgm:presLayoutVars>
          <dgm:bulletEnabled val="1"/>
        </dgm:presLayoutVars>
      </dgm:prSet>
      <dgm:spPr/>
    </dgm:pt>
  </dgm:ptLst>
  <dgm:cxnLst>
    <dgm:cxn modelId="{32451805-FB4D-4240-8E0F-7FC54B6F4C78}" srcId="{CFE40C42-FA05-4F37-B769-FED309138406}" destId="{D71BFC18-6E27-6349-9B7C-415C449DA398}" srcOrd="13" destOrd="0" parTransId="{D2198507-BA2B-C94F-9508-B90BE347592E}" sibTransId="{63360B6A-EAE5-974C-8A9E-1397DEBF17A3}"/>
    <dgm:cxn modelId="{D1960C0A-D021-496B-9616-78B8DB28838B}" srcId="{CFE40C42-FA05-4F37-B769-FED309138406}" destId="{48E33A0D-B183-4BF8-B361-0E8C868F8EC9}" srcOrd="12" destOrd="0" parTransId="{1B48617A-201D-4D52-B4D6-B521F9026CBA}" sibTransId="{146C8204-0E05-40EC-8568-A9BDA9E4F5AF}"/>
    <dgm:cxn modelId="{0F33B310-CF87-7C44-914C-AA9E25D82456}" type="presOf" srcId="{888B42CC-BF55-46BF-8338-0064C5711959}" destId="{28EFEE1A-AFAB-A644-9DB2-C359D549439A}" srcOrd="0" destOrd="0" presId="urn:microsoft.com/office/officeart/2005/8/layout/default"/>
    <dgm:cxn modelId="{3859CF1C-C77A-1D44-8F20-8DB9CDD1DF02}" type="presOf" srcId="{BD2028A2-731D-4908-824C-A0FF728F177F}" destId="{41D8DAFC-4F6F-2E4B-BE42-12DB5857A389}" srcOrd="0" destOrd="0" presId="urn:microsoft.com/office/officeart/2005/8/layout/default"/>
    <dgm:cxn modelId="{B0459623-5B2D-274F-AFCA-656228E8C2C3}" type="presOf" srcId="{70009E4F-CC1F-451F-A5E3-3D42C28EC2FF}" destId="{88237F67-6240-A249-B46A-56F96F632805}" srcOrd="0" destOrd="0" presId="urn:microsoft.com/office/officeart/2005/8/layout/default"/>
    <dgm:cxn modelId="{773BBF25-FA54-42FF-9F53-C252A75DC60F}" srcId="{CFE40C42-FA05-4F37-B769-FED309138406}" destId="{888B42CC-BF55-46BF-8338-0064C5711959}" srcOrd="5" destOrd="0" parTransId="{371B87D6-9F80-4FFB-ABBF-0C625973C4AB}" sibTransId="{3ABFE0C3-D09E-4EA7-BE99-54596A054F58}"/>
    <dgm:cxn modelId="{BFB7C525-0B7F-427F-8BFC-6F5B32D2AA1B}" srcId="{CFE40C42-FA05-4F37-B769-FED309138406}" destId="{70009E4F-CC1F-451F-A5E3-3D42C28EC2FF}" srcOrd="6" destOrd="0" parTransId="{DE8B8E28-F59C-448A-9202-587B34C98DFE}" sibTransId="{C3609FCD-574D-4ACD-ACDE-70D60DE9ACC1}"/>
    <dgm:cxn modelId="{2B1C262A-B324-4544-87AF-106A16F036CD}" type="presOf" srcId="{813EFEF3-47DF-404D-8C1E-0FD2C717C612}" destId="{157066A4-3083-0C46-A426-DCE5D0E38700}" srcOrd="0" destOrd="0" presId="urn:microsoft.com/office/officeart/2005/8/layout/default"/>
    <dgm:cxn modelId="{075C0041-0D94-4EA9-84FD-AD2A57172F8B}" srcId="{CFE40C42-FA05-4F37-B769-FED309138406}" destId="{BD2028A2-731D-4908-824C-A0FF728F177F}" srcOrd="1" destOrd="0" parTransId="{643AA186-7A3A-470D-A455-88DD69FFA3DD}" sibTransId="{725A2020-403F-4E6C-B0FB-7E58A5CF697F}"/>
    <dgm:cxn modelId="{EFC75542-F705-A448-89EC-BBD5C4879FD9}" type="presOf" srcId="{D2E14286-318C-47D0-A74A-0016E34FFC90}" destId="{13EB869B-ACB4-D54A-B0EC-BA62E72D3003}" srcOrd="0" destOrd="0" presId="urn:microsoft.com/office/officeart/2005/8/layout/default"/>
    <dgm:cxn modelId="{D2023945-42FE-2548-B071-B16555E4F5EB}" type="presOf" srcId="{D71BFC18-6E27-6349-9B7C-415C449DA398}" destId="{644EECBA-420A-494D-A6FB-4FD6DCB49EA0}" srcOrd="0" destOrd="0" presId="urn:microsoft.com/office/officeart/2005/8/layout/default"/>
    <dgm:cxn modelId="{E7AB5060-87B9-5B47-9276-CE08077676E0}" type="presOf" srcId="{CFE40C42-FA05-4F37-B769-FED309138406}" destId="{0399A9B5-B871-0140-B48B-F5E0ED6E33F6}" srcOrd="0" destOrd="0" presId="urn:microsoft.com/office/officeart/2005/8/layout/default"/>
    <dgm:cxn modelId="{3FAFBA65-426D-496D-AD51-47260B948B5F}" srcId="{CFE40C42-FA05-4F37-B769-FED309138406}" destId="{D2E14286-318C-47D0-A74A-0016E34FFC90}" srcOrd="9" destOrd="0" parTransId="{D1E1612D-5170-41AD-9A16-CB1A279C7A09}" sibTransId="{DC01DFA9-2CFF-40C4-AF5A-A1F519CAA2C3}"/>
    <dgm:cxn modelId="{807ED267-AD67-4353-8BEE-9934F44135F4}" srcId="{CFE40C42-FA05-4F37-B769-FED309138406}" destId="{87711140-C8D3-4649-9E45-0F738BB229F9}" srcOrd="4" destOrd="0" parTransId="{51112601-BFC4-4130-8EDD-6297AAE12231}" sibTransId="{0323014D-36B2-4D49-91AD-D1850D7990DD}"/>
    <dgm:cxn modelId="{3F0E6C6A-F1AD-42BD-A5A6-4496447405C4}" srcId="{CFE40C42-FA05-4F37-B769-FED309138406}" destId="{813EFEF3-47DF-404D-8C1E-0FD2C717C612}" srcOrd="10" destOrd="0" parTransId="{102E7823-6283-481E-9CF5-6D0C75AA2E2F}" sibTransId="{5A9E5637-F213-4DFB-8E2E-183D87A7A69E}"/>
    <dgm:cxn modelId="{B7A2A382-E7DC-3740-82F8-F9FB65EB1433}" type="presOf" srcId="{2432F77B-8575-4274-8C77-5DB3C3DEFD6E}" destId="{17502EF2-90A5-F14B-B26A-8C0540C859A7}" srcOrd="0" destOrd="0" presId="urn:microsoft.com/office/officeart/2005/8/layout/default"/>
    <dgm:cxn modelId="{7264AA84-AF78-4A22-8FF1-E962D7030495}" srcId="{CFE40C42-FA05-4F37-B769-FED309138406}" destId="{D529DF73-711D-483E-9854-72DACF6CD0B5}" srcOrd="2" destOrd="0" parTransId="{A41439D5-749A-4E85-8C08-946A6F4BDA68}" sibTransId="{C2392FD7-C57C-4E98-A891-F2AC9C9116E1}"/>
    <dgm:cxn modelId="{EBC2E387-B7CB-4EC9-9125-E2340A7D3AF7}" srcId="{CFE40C42-FA05-4F37-B769-FED309138406}" destId="{2FE2DFE0-D68E-4F57-BDF7-7E9B1C85E8B0}" srcOrd="7" destOrd="0" parTransId="{41D0E061-2B91-4D03-897C-14874DB3F0F5}" sibTransId="{F2AF6C2B-34FA-4009-AE4E-72E385996E6C}"/>
    <dgm:cxn modelId="{769D69A2-D8A1-4892-AA27-410BE4003825}" srcId="{CFE40C42-FA05-4F37-B769-FED309138406}" destId="{8F37B186-12C2-4E09-81D1-53D3B5B4F396}" srcOrd="0" destOrd="0" parTransId="{740D0125-320C-41ED-8BD8-1C3822442E1E}" sibTransId="{2A7A3A60-364F-4D1B-B72D-047D4DA1C823}"/>
    <dgm:cxn modelId="{F412D0A8-F316-ED4B-89E2-EF157D49D9AF}" type="presOf" srcId="{87711140-C8D3-4649-9E45-0F738BB229F9}" destId="{6F2D5A84-8446-3342-B7D8-0EB0D12E4138}" srcOrd="0" destOrd="0" presId="urn:microsoft.com/office/officeart/2005/8/layout/default"/>
    <dgm:cxn modelId="{0BE62DB2-B312-4F69-BD6C-BE1F6A6C103A}" srcId="{CFE40C42-FA05-4F37-B769-FED309138406}" destId="{2432F77B-8575-4274-8C77-5DB3C3DEFD6E}" srcOrd="3" destOrd="0" parTransId="{51D963E3-7FAC-4FEF-B64B-68D8D8C785D7}" sibTransId="{9A43A41C-2723-4257-BDDB-124859C034A7}"/>
    <dgm:cxn modelId="{7F39DBB6-5D0D-824D-950B-4238AA50E97D}" type="presOf" srcId="{8F37B186-12C2-4E09-81D1-53D3B5B4F396}" destId="{4B108DF0-B578-7B4B-9DC0-F2EB54AF8456}" srcOrd="0" destOrd="0" presId="urn:microsoft.com/office/officeart/2005/8/layout/default"/>
    <dgm:cxn modelId="{A8442BB7-FBDD-504C-953A-0CA10D058A33}" type="presOf" srcId="{2FE2DFE0-D68E-4F57-BDF7-7E9B1C85E8B0}" destId="{57B468AF-FFC7-2849-8A15-7DDCA7047D60}" srcOrd="0" destOrd="0" presId="urn:microsoft.com/office/officeart/2005/8/layout/default"/>
    <dgm:cxn modelId="{97ECA2BC-DE65-4713-9AC5-01A7B488BDB0}" srcId="{CFE40C42-FA05-4F37-B769-FED309138406}" destId="{32D6DAC2-7BD5-4959-942D-3CA5D9C3F9CD}" srcOrd="11" destOrd="0" parTransId="{F2B434DA-0A54-41AD-B96C-72ED7715E3B6}" sibTransId="{7AC7371A-CF2A-49AB-815B-3AC7B9CF632F}"/>
    <dgm:cxn modelId="{9DF82CBD-01F6-8E41-8FE8-444A46C04286}" type="presOf" srcId="{D529DF73-711D-483E-9854-72DACF6CD0B5}" destId="{D5D1FFC3-8F4B-3F4A-9FFE-9D828C567220}" srcOrd="0" destOrd="0" presId="urn:microsoft.com/office/officeart/2005/8/layout/default"/>
    <dgm:cxn modelId="{BD722BC6-5EB7-1B4C-AD3A-17DC15FC75CD}" type="presOf" srcId="{8C4F87CB-2C2B-4BDD-A73C-4F5D0B3424C9}" destId="{EC1EE8C7-5A80-BD44-8AB8-C50BDA46F424}" srcOrd="0" destOrd="0" presId="urn:microsoft.com/office/officeart/2005/8/layout/default"/>
    <dgm:cxn modelId="{FBEABFCC-93D8-43D7-A9BA-2EDA0C47D59B}" srcId="{CFE40C42-FA05-4F37-B769-FED309138406}" destId="{8C4F87CB-2C2B-4BDD-A73C-4F5D0B3424C9}" srcOrd="8" destOrd="0" parTransId="{3DCA665F-D097-4275-8EFF-FB3A7D571F16}" sibTransId="{376D41F9-498B-4A40-BC5A-DE1CABD68840}"/>
    <dgm:cxn modelId="{B580BCCD-65EB-B14A-B005-F58F74896AD3}" type="presOf" srcId="{48E33A0D-B183-4BF8-B361-0E8C868F8EC9}" destId="{830FE7B9-72B2-6C45-B06F-001028F46374}" srcOrd="0" destOrd="0" presId="urn:microsoft.com/office/officeart/2005/8/layout/default"/>
    <dgm:cxn modelId="{B1567EFE-2B5A-ED4E-A5F4-8ECFE81F7D11}" type="presOf" srcId="{32D6DAC2-7BD5-4959-942D-3CA5D9C3F9CD}" destId="{3F5222C7-713F-D44D-A624-B1DF53AD23B3}" srcOrd="0" destOrd="0" presId="urn:microsoft.com/office/officeart/2005/8/layout/default"/>
    <dgm:cxn modelId="{1A10521E-FF8E-E14E-BE6A-87319EAF1496}" type="presParOf" srcId="{0399A9B5-B871-0140-B48B-F5E0ED6E33F6}" destId="{4B108DF0-B578-7B4B-9DC0-F2EB54AF8456}" srcOrd="0" destOrd="0" presId="urn:microsoft.com/office/officeart/2005/8/layout/default"/>
    <dgm:cxn modelId="{D6118987-5952-014C-97AF-A9911C727E85}" type="presParOf" srcId="{0399A9B5-B871-0140-B48B-F5E0ED6E33F6}" destId="{6E9C9832-9A98-CD40-9FB2-567367F1DE56}" srcOrd="1" destOrd="0" presId="urn:microsoft.com/office/officeart/2005/8/layout/default"/>
    <dgm:cxn modelId="{4CDA144B-8002-4345-BF4B-82A87A508544}" type="presParOf" srcId="{0399A9B5-B871-0140-B48B-F5E0ED6E33F6}" destId="{41D8DAFC-4F6F-2E4B-BE42-12DB5857A389}" srcOrd="2" destOrd="0" presId="urn:microsoft.com/office/officeart/2005/8/layout/default"/>
    <dgm:cxn modelId="{7C1CDFE1-F32A-224E-8660-8554B87F3D84}" type="presParOf" srcId="{0399A9B5-B871-0140-B48B-F5E0ED6E33F6}" destId="{7B7A9740-EF8D-6148-8DF3-DB8EF1247C6D}" srcOrd="3" destOrd="0" presId="urn:microsoft.com/office/officeart/2005/8/layout/default"/>
    <dgm:cxn modelId="{051AEF12-EAA8-494C-B6B7-02A5582F476D}" type="presParOf" srcId="{0399A9B5-B871-0140-B48B-F5E0ED6E33F6}" destId="{D5D1FFC3-8F4B-3F4A-9FFE-9D828C567220}" srcOrd="4" destOrd="0" presId="urn:microsoft.com/office/officeart/2005/8/layout/default"/>
    <dgm:cxn modelId="{EEA977A6-508C-2341-92BB-A3AFD593B34D}" type="presParOf" srcId="{0399A9B5-B871-0140-B48B-F5E0ED6E33F6}" destId="{98DE4FCD-7852-2F41-B33A-73D87618BC68}" srcOrd="5" destOrd="0" presId="urn:microsoft.com/office/officeart/2005/8/layout/default"/>
    <dgm:cxn modelId="{B3484145-50A3-8943-AD3D-D826760C697A}" type="presParOf" srcId="{0399A9B5-B871-0140-B48B-F5E0ED6E33F6}" destId="{17502EF2-90A5-F14B-B26A-8C0540C859A7}" srcOrd="6" destOrd="0" presId="urn:microsoft.com/office/officeart/2005/8/layout/default"/>
    <dgm:cxn modelId="{322CD67F-77AE-4546-8731-28E383AC59B1}" type="presParOf" srcId="{0399A9B5-B871-0140-B48B-F5E0ED6E33F6}" destId="{9A7C16F2-F56B-4F41-8107-F78C5BE7FCE9}" srcOrd="7" destOrd="0" presId="urn:microsoft.com/office/officeart/2005/8/layout/default"/>
    <dgm:cxn modelId="{CA61FFF0-AD63-D14C-A6AA-2D08C78DDC56}" type="presParOf" srcId="{0399A9B5-B871-0140-B48B-F5E0ED6E33F6}" destId="{6F2D5A84-8446-3342-B7D8-0EB0D12E4138}" srcOrd="8" destOrd="0" presId="urn:microsoft.com/office/officeart/2005/8/layout/default"/>
    <dgm:cxn modelId="{45EA0B58-BA91-8F48-A2F4-61E3D869463E}" type="presParOf" srcId="{0399A9B5-B871-0140-B48B-F5E0ED6E33F6}" destId="{650C112B-3AA7-8241-BD65-E0B661187482}" srcOrd="9" destOrd="0" presId="urn:microsoft.com/office/officeart/2005/8/layout/default"/>
    <dgm:cxn modelId="{ED7BC4CB-A0AC-1B4E-BBF3-235D8455C0CA}" type="presParOf" srcId="{0399A9B5-B871-0140-B48B-F5E0ED6E33F6}" destId="{28EFEE1A-AFAB-A644-9DB2-C359D549439A}" srcOrd="10" destOrd="0" presId="urn:microsoft.com/office/officeart/2005/8/layout/default"/>
    <dgm:cxn modelId="{3C5CC237-A1BD-C245-B4FE-896F6EF30267}" type="presParOf" srcId="{0399A9B5-B871-0140-B48B-F5E0ED6E33F6}" destId="{AFC622B6-3E4E-DB44-8119-B7DF18BDB7D8}" srcOrd="11" destOrd="0" presId="urn:microsoft.com/office/officeart/2005/8/layout/default"/>
    <dgm:cxn modelId="{DB9EC16A-712B-DA47-B14E-DD3C98282C8A}" type="presParOf" srcId="{0399A9B5-B871-0140-B48B-F5E0ED6E33F6}" destId="{88237F67-6240-A249-B46A-56F96F632805}" srcOrd="12" destOrd="0" presId="urn:microsoft.com/office/officeart/2005/8/layout/default"/>
    <dgm:cxn modelId="{BED45785-449F-B74E-B152-9FB4609C3DF1}" type="presParOf" srcId="{0399A9B5-B871-0140-B48B-F5E0ED6E33F6}" destId="{C968A68A-A3B9-7E4C-9A6E-8D0100251FED}" srcOrd="13" destOrd="0" presId="urn:microsoft.com/office/officeart/2005/8/layout/default"/>
    <dgm:cxn modelId="{AD74302C-C57D-AF46-96EB-B2569AF77FCC}" type="presParOf" srcId="{0399A9B5-B871-0140-B48B-F5E0ED6E33F6}" destId="{57B468AF-FFC7-2849-8A15-7DDCA7047D60}" srcOrd="14" destOrd="0" presId="urn:microsoft.com/office/officeart/2005/8/layout/default"/>
    <dgm:cxn modelId="{6FA007C6-B009-7443-BD6E-1E934BB98B01}" type="presParOf" srcId="{0399A9B5-B871-0140-B48B-F5E0ED6E33F6}" destId="{F0772284-1D83-7A46-9354-4D57EE0D1C68}" srcOrd="15" destOrd="0" presId="urn:microsoft.com/office/officeart/2005/8/layout/default"/>
    <dgm:cxn modelId="{8C3DD7EA-919C-3849-84E6-C66D59A9D5E8}" type="presParOf" srcId="{0399A9B5-B871-0140-B48B-F5E0ED6E33F6}" destId="{EC1EE8C7-5A80-BD44-8AB8-C50BDA46F424}" srcOrd="16" destOrd="0" presId="urn:microsoft.com/office/officeart/2005/8/layout/default"/>
    <dgm:cxn modelId="{071E6D88-E17C-084E-9F33-452191A852B8}" type="presParOf" srcId="{0399A9B5-B871-0140-B48B-F5E0ED6E33F6}" destId="{92884AA0-C41E-4D4E-82F8-2044512A2779}" srcOrd="17" destOrd="0" presId="urn:microsoft.com/office/officeart/2005/8/layout/default"/>
    <dgm:cxn modelId="{88F72670-B8F7-374E-89AD-936D42425896}" type="presParOf" srcId="{0399A9B5-B871-0140-B48B-F5E0ED6E33F6}" destId="{13EB869B-ACB4-D54A-B0EC-BA62E72D3003}" srcOrd="18" destOrd="0" presId="urn:microsoft.com/office/officeart/2005/8/layout/default"/>
    <dgm:cxn modelId="{9C26A733-1D03-A04A-86E2-C432763DD873}" type="presParOf" srcId="{0399A9B5-B871-0140-B48B-F5E0ED6E33F6}" destId="{49FC3C28-7592-AE45-9B21-D7CF1795B0C1}" srcOrd="19" destOrd="0" presId="urn:microsoft.com/office/officeart/2005/8/layout/default"/>
    <dgm:cxn modelId="{14ADDD7E-9FAF-1A4A-911B-371FB6D68E6E}" type="presParOf" srcId="{0399A9B5-B871-0140-B48B-F5E0ED6E33F6}" destId="{157066A4-3083-0C46-A426-DCE5D0E38700}" srcOrd="20" destOrd="0" presId="urn:microsoft.com/office/officeart/2005/8/layout/default"/>
    <dgm:cxn modelId="{4A32AA4B-5E30-CE40-8E36-EAACD2AB48F3}" type="presParOf" srcId="{0399A9B5-B871-0140-B48B-F5E0ED6E33F6}" destId="{B748AE36-7695-E340-8127-65A04A571313}" srcOrd="21" destOrd="0" presId="urn:microsoft.com/office/officeart/2005/8/layout/default"/>
    <dgm:cxn modelId="{1D9F24B2-0ABF-884F-A262-696D7AA9DE21}" type="presParOf" srcId="{0399A9B5-B871-0140-B48B-F5E0ED6E33F6}" destId="{3F5222C7-713F-D44D-A624-B1DF53AD23B3}" srcOrd="22" destOrd="0" presId="urn:microsoft.com/office/officeart/2005/8/layout/default"/>
    <dgm:cxn modelId="{D29BFC96-04B8-1E4F-B694-F422514CDC72}" type="presParOf" srcId="{0399A9B5-B871-0140-B48B-F5E0ED6E33F6}" destId="{99E8F0F6-0721-B744-A54B-4727A9D6899D}" srcOrd="23" destOrd="0" presId="urn:microsoft.com/office/officeart/2005/8/layout/default"/>
    <dgm:cxn modelId="{FE623D0C-5B38-B641-9C34-549AE4755CE9}" type="presParOf" srcId="{0399A9B5-B871-0140-B48B-F5E0ED6E33F6}" destId="{830FE7B9-72B2-6C45-B06F-001028F46374}" srcOrd="24" destOrd="0" presId="urn:microsoft.com/office/officeart/2005/8/layout/default"/>
    <dgm:cxn modelId="{F146CE6B-E0DC-D74A-B1CB-4A3BDDEA34C8}" type="presParOf" srcId="{0399A9B5-B871-0140-B48B-F5E0ED6E33F6}" destId="{B4D1FC8F-0082-744A-9F0D-24DED3ADB768}" srcOrd="25" destOrd="0" presId="urn:microsoft.com/office/officeart/2005/8/layout/default"/>
    <dgm:cxn modelId="{5FED7156-EFEE-F44E-BFC2-620399704A72}" type="presParOf" srcId="{0399A9B5-B871-0140-B48B-F5E0ED6E33F6}" destId="{644EECBA-420A-494D-A6FB-4FD6DCB49EA0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C28F62B-2B92-4DB2-B341-734C652E4C63}" type="doc">
      <dgm:prSet loTypeId="urn:microsoft.com/office/officeart/2018/2/layout/IconVerticalSolidList" loCatId="icon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F550EA-522B-4238-91A0-78D0FE0062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 for classes</a:t>
          </a:r>
        </a:p>
      </dgm:t>
    </dgm:pt>
    <dgm:pt modelId="{172A1F0D-2EC6-4004-8747-608EB6876CC0}" type="parTrans" cxnId="{12603F00-DB71-4EB6-A3D0-2289E501EB47}">
      <dgm:prSet/>
      <dgm:spPr/>
      <dgm:t>
        <a:bodyPr/>
        <a:lstStyle/>
        <a:p>
          <a:endParaRPr lang="en-US"/>
        </a:p>
      </dgm:t>
    </dgm:pt>
    <dgm:pt modelId="{B198BE69-6C1A-4C29-893B-9FD5E43EE0AC}" type="sibTrans" cxnId="{12603F00-DB71-4EB6-A3D0-2289E501EB47}">
      <dgm:prSet/>
      <dgm:spPr/>
      <dgm:t>
        <a:bodyPr/>
        <a:lstStyle/>
        <a:p>
          <a:endParaRPr lang="en-US"/>
        </a:p>
      </dgm:t>
    </dgm:pt>
    <dgm:pt modelId="{3C12E9E0-74A0-4853-82AA-F23A2A0DDB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You will be marked absent after 15 minutes of class</a:t>
          </a:r>
        </a:p>
      </dgm:t>
    </dgm:pt>
    <dgm:pt modelId="{42E4BBE1-0014-47B6-BE3A-4037ED06E142}" type="parTrans" cxnId="{F1887672-DF6D-4078-A739-23AA06BEA6ED}">
      <dgm:prSet/>
      <dgm:spPr/>
      <dgm:t>
        <a:bodyPr/>
        <a:lstStyle/>
        <a:p>
          <a:endParaRPr lang="en-US"/>
        </a:p>
      </dgm:t>
    </dgm:pt>
    <dgm:pt modelId="{066753BF-7542-4834-A005-097B13A324BF}" type="sibTrans" cxnId="{F1887672-DF6D-4078-A739-23AA06BEA6ED}">
      <dgm:prSet/>
      <dgm:spPr/>
      <dgm:t>
        <a:bodyPr/>
        <a:lstStyle/>
        <a:p>
          <a:endParaRPr lang="en-US"/>
        </a:p>
      </dgm:t>
    </dgm:pt>
    <dgm:pt modelId="{0C5FDCE5-E8DB-4B24-BFCE-7F6AE3EFE8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 for meetings</a:t>
          </a:r>
        </a:p>
      </dgm:t>
    </dgm:pt>
    <dgm:pt modelId="{03DE1459-E907-441F-B8BD-EB23EC02EBEA}" type="parTrans" cxnId="{5F8ECEC4-FFC4-4B58-9949-5134C58CD718}">
      <dgm:prSet/>
      <dgm:spPr/>
      <dgm:t>
        <a:bodyPr/>
        <a:lstStyle/>
        <a:p>
          <a:endParaRPr lang="en-US"/>
        </a:p>
      </dgm:t>
    </dgm:pt>
    <dgm:pt modelId="{6831F6CB-44A4-449F-B9EE-41EE317067B2}" type="sibTrans" cxnId="{5F8ECEC4-FFC4-4B58-9949-5134C58CD718}">
      <dgm:prSet/>
      <dgm:spPr/>
      <dgm:t>
        <a:bodyPr/>
        <a:lstStyle/>
        <a:p>
          <a:endParaRPr lang="en-US"/>
        </a:p>
      </dgm:t>
    </dgm:pt>
    <dgm:pt modelId="{FD418978-905E-44EF-96E4-BF2ECA0EA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 will consider the appointment canceled after 5 minutes of the scheduled time</a:t>
          </a:r>
        </a:p>
      </dgm:t>
    </dgm:pt>
    <dgm:pt modelId="{0CFD8C52-14AD-4BF7-A691-69EA8B614A24}" type="parTrans" cxnId="{956F5408-E577-4935-9E8C-D6BF881EAFD0}">
      <dgm:prSet/>
      <dgm:spPr/>
      <dgm:t>
        <a:bodyPr/>
        <a:lstStyle/>
        <a:p>
          <a:endParaRPr lang="en-US"/>
        </a:p>
      </dgm:t>
    </dgm:pt>
    <dgm:pt modelId="{C861F3F2-A4D5-435B-84D4-2C6F6ED6C6CE}" type="sibTrans" cxnId="{956F5408-E577-4935-9E8C-D6BF881EAFD0}">
      <dgm:prSet/>
      <dgm:spPr/>
      <dgm:t>
        <a:bodyPr/>
        <a:lstStyle/>
        <a:p>
          <a:endParaRPr lang="en-US"/>
        </a:p>
      </dgm:t>
    </dgm:pt>
    <dgm:pt modelId="{DB60E2F1-B68C-4BCB-B5D1-8B0ADC5AD3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 for exams</a:t>
          </a:r>
        </a:p>
      </dgm:t>
    </dgm:pt>
    <dgm:pt modelId="{6100FE25-CC1A-4BE8-99F3-A00AF65F4DE4}" type="parTrans" cxnId="{D22A1850-F748-45D6-A09E-436A3AC6200B}">
      <dgm:prSet/>
      <dgm:spPr/>
      <dgm:t>
        <a:bodyPr/>
        <a:lstStyle/>
        <a:p>
          <a:endParaRPr lang="en-US"/>
        </a:p>
      </dgm:t>
    </dgm:pt>
    <dgm:pt modelId="{B3C2D64C-409D-4CDC-9D76-DD6FAC2B48CE}" type="sibTrans" cxnId="{D22A1850-F748-45D6-A09E-436A3AC6200B}">
      <dgm:prSet/>
      <dgm:spPr/>
      <dgm:t>
        <a:bodyPr/>
        <a:lstStyle/>
        <a:p>
          <a:endParaRPr lang="en-US"/>
        </a:p>
      </dgm:t>
    </dgm:pt>
    <dgm:pt modelId="{87E2B9DE-9DF4-413B-BEC7-3B0475BB48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Door closes exactly at the exam time, and you will not be allowed to take the test</a:t>
          </a:r>
        </a:p>
      </dgm:t>
    </dgm:pt>
    <dgm:pt modelId="{78C43CDB-3F7F-4991-B097-9F50FA9C657E}" type="parTrans" cxnId="{72366231-49D1-4469-A6C4-B265F0FD2E77}">
      <dgm:prSet/>
      <dgm:spPr/>
      <dgm:t>
        <a:bodyPr/>
        <a:lstStyle/>
        <a:p>
          <a:endParaRPr lang="en-US"/>
        </a:p>
      </dgm:t>
    </dgm:pt>
    <dgm:pt modelId="{D9E23AC2-2FF5-4DE0-BEEB-9C6C28438359}" type="sibTrans" cxnId="{72366231-49D1-4469-A6C4-B265F0FD2E77}">
      <dgm:prSet/>
      <dgm:spPr/>
      <dgm:t>
        <a:bodyPr/>
        <a:lstStyle/>
        <a:p>
          <a:endParaRPr lang="en-US"/>
        </a:p>
      </dgm:t>
    </dgm:pt>
    <dgm:pt modelId="{4DEEB7E5-20CD-485E-A13A-E41354EF49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 with your assignment</a:t>
          </a:r>
        </a:p>
      </dgm:t>
    </dgm:pt>
    <dgm:pt modelId="{A0295167-58DB-4071-864B-DA1CB3C1B293}" type="parTrans" cxnId="{C5397F7D-92C7-41D9-ACC8-E697C4CAF7C9}">
      <dgm:prSet/>
      <dgm:spPr/>
      <dgm:t>
        <a:bodyPr/>
        <a:lstStyle/>
        <a:p>
          <a:endParaRPr lang="en-US"/>
        </a:p>
      </dgm:t>
    </dgm:pt>
    <dgm:pt modelId="{34AD5339-1A64-4713-876D-5160E796E82E}" type="sibTrans" cxnId="{C5397F7D-92C7-41D9-ACC8-E697C4CAF7C9}">
      <dgm:prSet/>
      <dgm:spPr/>
      <dgm:t>
        <a:bodyPr/>
        <a:lstStyle/>
        <a:p>
          <a:endParaRPr lang="en-US"/>
        </a:p>
      </dgm:t>
    </dgm:pt>
    <dgm:pt modelId="{1935DEA7-7A25-4A32-ADB1-93D30C02B9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Late work will not be accepted</a:t>
          </a:r>
        </a:p>
      </dgm:t>
    </dgm:pt>
    <dgm:pt modelId="{D3868AF7-7C2C-45CE-8FED-CD10F4E27F1F}" type="parTrans" cxnId="{01F5D4D6-5B7B-4B41-B04E-F4BF821F72E2}">
      <dgm:prSet/>
      <dgm:spPr/>
      <dgm:t>
        <a:bodyPr/>
        <a:lstStyle/>
        <a:p>
          <a:endParaRPr lang="en-US"/>
        </a:p>
      </dgm:t>
    </dgm:pt>
    <dgm:pt modelId="{810C5CCC-A87E-425D-AE0A-00C43D03F0E0}" type="sibTrans" cxnId="{01F5D4D6-5B7B-4B41-B04E-F4BF821F72E2}">
      <dgm:prSet/>
      <dgm:spPr/>
      <dgm:t>
        <a:bodyPr/>
        <a:lstStyle/>
        <a:p>
          <a:endParaRPr lang="en-US"/>
        </a:p>
      </dgm:t>
    </dgm:pt>
    <dgm:pt modelId="{CEA43460-AEB9-47E4-B2F8-9B5502554F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There is no makeup work for missed assignments</a:t>
          </a:r>
        </a:p>
      </dgm:t>
    </dgm:pt>
    <dgm:pt modelId="{A43F42C6-CD2C-4FFE-9741-703B089C9CE1}" type="parTrans" cxnId="{32BAE756-436A-4E57-B5D0-5570BB698A31}">
      <dgm:prSet/>
      <dgm:spPr/>
      <dgm:t>
        <a:bodyPr/>
        <a:lstStyle/>
        <a:p>
          <a:endParaRPr lang="en-US"/>
        </a:p>
      </dgm:t>
    </dgm:pt>
    <dgm:pt modelId="{CEEB1E61-6592-4264-B60D-725B0511236E}" type="sibTrans" cxnId="{32BAE756-436A-4E57-B5D0-5570BB698A31}">
      <dgm:prSet/>
      <dgm:spPr/>
      <dgm:t>
        <a:bodyPr/>
        <a:lstStyle/>
        <a:p>
          <a:endParaRPr lang="en-US"/>
        </a:p>
      </dgm:t>
    </dgm:pt>
    <dgm:pt modelId="{7F76E8BB-F8F0-4528-AA66-6C7246238DFA}" type="pres">
      <dgm:prSet presAssocID="{4C28F62B-2B92-4DB2-B341-734C652E4C63}" presName="root" presStyleCnt="0">
        <dgm:presLayoutVars>
          <dgm:dir/>
          <dgm:resizeHandles val="exact"/>
        </dgm:presLayoutVars>
      </dgm:prSet>
      <dgm:spPr/>
    </dgm:pt>
    <dgm:pt modelId="{8E524DEF-24B5-4A57-94DB-DD06CC101484}" type="pres">
      <dgm:prSet presAssocID="{13F550EA-522B-4238-91A0-78D0FE0062BF}" presName="compNode" presStyleCnt="0"/>
      <dgm:spPr/>
    </dgm:pt>
    <dgm:pt modelId="{3B3CFB3E-9398-4B4D-ACB8-CFDE7FBDEE1D}" type="pres">
      <dgm:prSet presAssocID="{13F550EA-522B-4238-91A0-78D0FE0062BF}" presName="bgRect" presStyleLbl="bgShp" presStyleIdx="0" presStyleCnt="4"/>
      <dgm:spPr/>
    </dgm:pt>
    <dgm:pt modelId="{1C761E28-A03E-4D14-AAD7-8973F2998E5F}" type="pres">
      <dgm:prSet presAssocID="{13F550EA-522B-4238-91A0-78D0FE0062B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28F0553-AFE7-4F51-9EA7-F38F8CA3F033}" type="pres">
      <dgm:prSet presAssocID="{13F550EA-522B-4238-91A0-78D0FE0062BF}" presName="spaceRect" presStyleCnt="0"/>
      <dgm:spPr/>
    </dgm:pt>
    <dgm:pt modelId="{BE85A1F1-5CE2-46A9-8CDC-5E2E322AC5D8}" type="pres">
      <dgm:prSet presAssocID="{13F550EA-522B-4238-91A0-78D0FE0062BF}" presName="parTx" presStyleLbl="revTx" presStyleIdx="0" presStyleCnt="8">
        <dgm:presLayoutVars>
          <dgm:chMax val="0"/>
          <dgm:chPref val="0"/>
        </dgm:presLayoutVars>
      </dgm:prSet>
      <dgm:spPr/>
    </dgm:pt>
    <dgm:pt modelId="{1051AABD-5BD8-4F00-9F1B-D7BE790D52F6}" type="pres">
      <dgm:prSet presAssocID="{13F550EA-522B-4238-91A0-78D0FE0062BF}" presName="desTx" presStyleLbl="revTx" presStyleIdx="1" presStyleCnt="8" custScaleX="115176" custLinFactNeighborX="-7004">
        <dgm:presLayoutVars/>
      </dgm:prSet>
      <dgm:spPr/>
    </dgm:pt>
    <dgm:pt modelId="{8270D852-293E-48AC-9411-3F0D99DCCE49}" type="pres">
      <dgm:prSet presAssocID="{B198BE69-6C1A-4C29-893B-9FD5E43EE0AC}" presName="sibTrans" presStyleCnt="0"/>
      <dgm:spPr/>
    </dgm:pt>
    <dgm:pt modelId="{E194B260-3D54-4033-94EC-79A8E12873A9}" type="pres">
      <dgm:prSet presAssocID="{0C5FDCE5-E8DB-4B24-BFCE-7F6AE3EFE8D5}" presName="compNode" presStyleCnt="0"/>
      <dgm:spPr/>
    </dgm:pt>
    <dgm:pt modelId="{E85219B8-F20F-4CDA-A3B7-710A27AB9784}" type="pres">
      <dgm:prSet presAssocID="{0C5FDCE5-E8DB-4B24-BFCE-7F6AE3EFE8D5}" presName="bgRect" presStyleLbl="bgShp" presStyleIdx="1" presStyleCnt="4"/>
      <dgm:spPr/>
    </dgm:pt>
    <dgm:pt modelId="{10D57C98-FE38-4A0B-B21B-69ECBA186E46}" type="pres">
      <dgm:prSet presAssocID="{0C5FDCE5-E8DB-4B24-BFCE-7F6AE3EFE8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2DBE090F-9FDE-4EA8-BCAE-5C499BF88F25}" type="pres">
      <dgm:prSet presAssocID="{0C5FDCE5-E8DB-4B24-BFCE-7F6AE3EFE8D5}" presName="spaceRect" presStyleCnt="0"/>
      <dgm:spPr/>
    </dgm:pt>
    <dgm:pt modelId="{15DE18A9-0A49-4612-8D3F-49A7C2E486DE}" type="pres">
      <dgm:prSet presAssocID="{0C5FDCE5-E8DB-4B24-BFCE-7F6AE3EFE8D5}" presName="parTx" presStyleLbl="revTx" presStyleIdx="2" presStyleCnt="8">
        <dgm:presLayoutVars>
          <dgm:chMax val="0"/>
          <dgm:chPref val="0"/>
        </dgm:presLayoutVars>
      </dgm:prSet>
      <dgm:spPr/>
    </dgm:pt>
    <dgm:pt modelId="{D1C3A2B5-FD59-4F24-9190-1E36C68CB3E1}" type="pres">
      <dgm:prSet presAssocID="{0C5FDCE5-E8DB-4B24-BFCE-7F6AE3EFE8D5}" presName="desTx" presStyleLbl="revTx" presStyleIdx="3" presStyleCnt="8" custScaleX="115176" custLinFactNeighborX="-7004">
        <dgm:presLayoutVars/>
      </dgm:prSet>
      <dgm:spPr/>
    </dgm:pt>
    <dgm:pt modelId="{F4C08FED-ED0D-4D6C-AAB9-39D7FC46C97D}" type="pres">
      <dgm:prSet presAssocID="{6831F6CB-44A4-449F-B9EE-41EE317067B2}" presName="sibTrans" presStyleCnt="0"/>
      <dgm:spPr/>
    </dgm:pt>
    <dgm:pt modelId="{28FD7386-9A39-49A0-994D-401959424950}" type="pres">
      <dgm:prSet presAssocID="{DB60E2F1-B68C-4BCB-B5D1-8B0ADC5AD3C7}" presName="compNode" presStyleCnt="0"/>
      <dgm:spPr/>
    </dgm:pt>
    <dgm:pt modelId="{AA4F7477-BAEF-4A59-9DB4-37BBE0A132F9}" type="pres">
      <dgm:prSet presAssocID="{DB60E2F1-B68C-4BCB-B5D1-8B0ADC5AD3C7}" presName="bgRect" presStyleLbl="bgShp" presStyleIdx="2" presStyleCnt="4"/>
      <dgm:spPr/>
    </dgm:pt>
    <dgm:pt modelId="{ACE0189A-0AFA-4DFA-8B09-3C8CAB7D7579}" type="pres">
      <dgm:prSet presAssocID="{DB60E2F1-B68C-4BCB-B5D1-8B0ADC5AD3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DEBEE001-CCE9-44E3-B4CC-A5B62CB27304}" type="pres">
      <dgm:prSet presAssocID="{DB60E2F1-B68C-4BCB-B5D1-8B0ADC5AD3C7}" presName="spaceRect" presStyleCnt="0"/>
      <dgm:spPr/>
    </dgm:pt>
    <dgm:pt modelId="{CCD52FC7-05EA-4894-9055-9D49EDCE9F92}" type="pres">
      <dgm:prSet presAssocID="{DB60E2F1-B68C-4BCB-B5D1-8B0ADC5AD3C7}" presName="parTx" presStyleLbl="revTx" presStyleIdx="4" presStyleCnt="8">
        <dgm:presLayoutVars>
          <dgm:chMax val="0"/>
          <dgm:chPref val="0"/>
        </dgm:presLayoutVars>
      </dgm:prSet>
      <dgm:spPr/>
    </dgm:pt>
    <dgm:pt modelId="{EA93EAC6-EDFA-4BCE-A0AF-FC060763B8E3}" type="pres">
      <dgm:prSet presAssocID="{DB60E2F1-B68C-4BCB-B5D1-8B0ADC5AD3C7}" presName="desTx" presStyleLbl="revTx" presStyleIdx="5" presStyleCnt="8" custScaleX="115176" custLinFactNeighborX="-7004">
        <dgm:presLayoutVars/>
      </dgm:prSet>
      <dgm:spPr/>
    </dgm:pt>
    <dgm:pt modelId="{3471460D-B195-43B7-A110-B8E69A5D255A}" type="pres">
      <dgm:prSet presAssocID="{B3C2D64C-409D-4CDC-9D76-DD6FAC2B48CE}" presName="sibTrans" presStyleCnt="0"/>
      <dgm:spPr/>
    </dgm:pt>
    <dgm:pt modelId="{CA8384B3-72BA-4FCA-B42B-C4B6D6D0F185}" type="pres">
      <dgm:prSet presAssocID="{4DEEB7E5-20CD-485E-A13A-E41354EF4958}" presName="compNode" presStyleCnt="0"/>
      <dgm:spPr/>
    </dgm:pt>
    <dgm:pt modelId="{7FE9AF7A-CCF6-40BA-82C7-DE2932AF894B}" type="pres">
      <dgm:prSet presAssocID="{4DEEB7E5-20CD-485E-A13A-E41354EF4958}" presName="bgRect" presStyleLbl="bgShp" presStyleIdx="3" presStyleCnt="4"/>
      <dgm:spPr/>
    </dgm:pt>
    <dgm:pt modelId="{84F8EC54-0A40-4751-8D7D-6CA3AD5221A0}" type="pres">
      <dgm:prSet presAssocID="{4DEEB7E5-20CD-485E-A13A-E41354EF49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8F9F83A6-1588-4BAD-88AD-5655E4BEFDDC}" type="pres">
      <dgm:prSet presAssocID="{4DEEB7E5-20CD-485E-A13A-E41354EF4958}" presName="spaceRect" presStyleCnt="0"/>
      <dgm:spPr/>
    </dgm:pt>
    <dgm:pt modelId="{17B3374F-F23F-40D8-B5F3-6864B66461E2}" type="pres">
      <dgm:prSet presAssocID="{4DEEB7E5-20CD-485E-A13A-E41354EF4958}" presName="parTx" presStyleLbl="revTx" presStyleIdx="6" presStyleCnt="8">
        <dgm:presLayoutVars>
          <dgm:chMax val="0"/>
          <dgm:chPref val="0"/>
        </dgm:presLayoutVars>
      </dgm:prSet>
      <dgm:spPr/>
    </dgm:pt>
    <dgm:pt modelId="{810943F8-C741-4C6E-B004-60D58E638437}" type="pres">
      <dgm:prSet presAssocID="{4DEEB7E5-20CD-485E-A13A-E41354EF4958}" presName="desTx" presStyleLbl="revTx" presStyleIdx="7" presStyleCnt="8" custScaleX="115176" custLinFactNeighborX="-7004">
        <dgm:presLayoutVars/>
      </dgm:prSet>
      <dgm:spPr/>
    </dgm:pt>
  </dgm:ptLst>
  <dgm:cxnLst>
    <dgm:cxn modelId="{12603F00-DB71-4EB6-A3D0-2289E501EB47}" srcId="{4C28F62B-2B92-4DB2-B341-734C652E4C63}" destId="{13F550EA-522B-4238-91A0-78D0FE0062BF}" srcOrd="0" destOrd="0" parTransId="{172A1F0D-2EC6-4004-8747-608EB6876CC0}" sibTransId="{B198BE69-6C1A-4C29-893B-9FD5E43EE0AC}"/>
    <dgm:cxn modelId="{956F5408-E577-4935-9E8C-D6BF881EAFD0}" srcId="{0C5FDCE5-E8DB-4B24-BFCE-7F6AE3EFE8D5}" destId="{FD418978-905E-44EF-96E4-BF2ECA0EAB1D}" srcOrd="0" destOrd="0" parTransId="{0CFD8C52-14AD-4BF7-A691-69EA8B614A24}" sibTransId="{C861F3F2-A4D5-435B-84D4-2C6F6ED6C6CE}"/>
    <dgm:cxn modelId="{1591FF10-9DCB-48AC-941E-31F7B22912E2}" type="presOf" srcId="{4C28F62B-2B92-4DB2-B341-734C652E4C63}" destId="{7F76E8BB-F8F0-4528-AA66-6C7246238DFA}" srcOrd="0" destOrd="0" presId="urn:microsoft.com/office/officeart/2018/2/layout/IconVerticalSolidList"/>
    <dgm:cxn modelId="{08390420-321F-41A3-83BB-A534CD85EBC4}" type="presOf" srcId="{3C12E9E0-74A0-4853-82AA-F23A2A0DDBF6}" destId="{1051AABD-5BD8-4F00-9F1B-D7BE790D52F6}" srcOrd="0" destOrd="0" presId="urn:microsoft.com/office/officeart/2018/2/layout/IconVerticalSolidList"/>
    <dgm:cxn modelId="{72366231-49D1-4469-A6C4-B265F0FD2E77}" srcId="{DB60E2F1-B68C-4BCB-B5D1-8B0ADC5AD3C7}" destId="{87E2B9DE-9DF4-413B-BEC7-3B0475BB48A2}" srcOrd="0" destOrd="0" parTransId="{78C43CDB-3F7F-4991-B097-9F50FA9C657E}" sibTransId="{D9E23AC2-2FF5-4DE0-BEEB-9C6C28438359}"/>
    <dgm:cxn modelId="{98D27B34-420C-49A8-BDF4-ED2FE1ACE831}" type="presOf" srcId="{0C5FDCE5-E8DB-4B24-BFCE-7F6AE3EFE8D5}" destId="{15DE18A9-0A49-4612-8D3F-49A7C2E486DE}" srcOrd="0" destOrd="0" presId="urn:microsoft.com/office/officeart/2018/2/layout/IconVerticalSolidList"/>
    <dgm:cxn modelId="{D22A1850-F748-45D6-A09E-436A3AC6200B}" srcId="{4C28F62B-2B92-4DB2-B341-734C652E4C63}" destId="{DB60E2F1-B68C-4BCB-B5D1-8B0ADC5AD3C7}" srcOrd="2" destOrd="0" parTransId="{6100FE25-CC1A-4BE8-99F3-A00AF65F4DE4}" sibTransId="{B3C2D64C-409D-4CDC-9D76-DD6FAC2B48CE}"/>
    <dgm:cxn modelId="{32BAE756-436A-4E57-B5D0-5570BB698A31}" srcId="{4DEEB7E5-20CD-485E-A13A-E41354EF4958}" destId="{CEA43460-AEB9-47E4-B2F8-9B5502554FBF}" srcOrd="1" destOrd="0" parTransId="{A43F42C6-CD2C-4FFE-9741-703B089C9CE1}" sibTransId="{CEEB1E61-6592-4264-B60D-725B0511236E}"/>
    <dgm:cxn modelId="{DEE2666F-5C25-4A31-8E53-85C5CDF9B884}" type="presOf" srcId="{DB60E2F1-B68C-4BCB-B5D1-8B0ADC5AD3C7}" destId="{CCD52FC7-05EA-4894-9055-9D49EDCE9F92}" srcOrd="0" destOrd="0" presId="urn:microsoft.com/office/officeart/2018/2/layout/IconVerticalSolidList"/>
    <dgm:cxn modelId="{F1887672-DF6D-4078-A739-23AA06BEA6ED}" srcId="{13F550EA-522B-4238-91A0-78D0FE0062BF}" destId="{3C12E9E0-74A0-4853-82AA-F23A2A0DDBF6}" srcOrd="0" destOrd="0" parTransId="{42E4BBE1-0014-47B6-BE3A-4037ED06E142}" sibTransId="{066753BF-7542-4834-A005-097B13A324BF}"/>
    <dgm:cxn modelId="{C5397F7D-92C7-41D9-ACC8-E697C4CAF7C9}" srcId="{4C28F62B-2B92-4DB2-B341-734C652E4C63}" destId="{4DEEB7E5-20CD-485E-A13A-E41354EF4958}" srcOrd="3" destOrd="0" parTransId="{A0295167-58DB-4071-864B-DA1CB3C1B293}" sibTransId="{34AD5339-1A64-4713-876D-5160E796E82E}"/>
    <dgm:cxn modelId="{8CFBC39E-B7A4-431C-A599-1F4F50BD0847}" type="presOf" srcId="{13F550EA-522B-4238-91A0-78D0FE0062BF}" destId="{BE85A1F1-5CE2-46A9-8CDC-5E2E322AC5D8}" srcOrd="0" destOrd="0" presId="urn:microsoft.com/office/officeart/2018/2/layout/IconVerticalSolidList"/>
    <dgm:cxn modelId="{28F8A7B0-FEBE-46BA-B519-C95D441B4430}" type="presOf" srcId="{87E2B9DE-9DF4-413B-BEC7-3B0475BB48A2}" destId="{EA93EAC6-EDFA-4BCE-A0AF-FC060763B8E3}" srcOrd="0" destOrd="0" presId="urn:microsoft.com/office/officeart/2018/2/layout/IconVerticalSolidList"/>
    <dgm:cxn modelId="{5F8ECEC4-FFC4-4B58-9949-5134C58CD718}" srcId="{4C28F62B-2B92-4DB2-B341-734C652E4C63}" destId="{0C5FDCE5-E8DB-4B24-BFCE-7F6AE3EFE8D5}" srcOrd="1" destOrd="0" parTransId="{03DE1459-E907-441F-B8BD-EB23EC02EBEA}" sibTransId="{6831F6CB-44A4-449F-B9EE-41EE317067B2}"/>
    <dgm:cxn modelId="{01F5D4D6-5B7B-4B41-B04E-F4BF821F72E2}" srcId="{4DEEB7E5-20CD-485E-A13A-E41354EF4958}" destId="{1935DEA7-7A25-4A32-ADB1-93D30C02B99A}" srcOrd="0" destOrd="0" parTransId="{D3868AF7-7C2C-45CE-8FED-CD10F4E27F1F}" sibTransId="{810C5CCC-A87E-425D-AE0A-00C43D03F0E0}"/>
    <dgm:cxn modelId="{059296D9-D8F3-4221-A659-FDB01525D836}" type="presOf" srcId="{1935DEA7-7A25-4A32-ADB1-93D30C02B99A}" destId="{810943F8-C741-4C6E-B004-60D58E638437}" srcOrd="0" destOrd="0" presId="urn:microsoft.com/office/officeart/2018/2/layout/IconVerticalSolidList"/>
    <dgm:cxn modelId="{60E735E0-2CA9-429B-9444-D9A71223E783}" type="presOf" srcId="{CEA43460-AEB9-47E4-B2F8-9B5502554FBF}" destId="{810943F8-C741-4C6E-B004-60D58E638437}" srcOrd="0" destOrd="1" presId="urn:microsoft.com/office/officeart/2018/2/layout/IconVerticalSolidList"/>
    <dgm:cxn modelId="{EA39C3FD-A66B-4EBB-B15E-AA57CD5DBFA1}" type="presOf" srcId="{FD418978-905E-44EF-96E4-BF2ECA0EAB1D}" destId="{D1C3A2B5-FD59-4F24-9190-1E36C68CB3E1}" srcOrd="0" destOrd="0" presId="urn:microsoft.com/office/officeart/2018/2/layout/IconVerticalSolidList"/>
    <dgm:cxn modelId="{EA8116FF-FA83-4651-BF82-68FF1CD6E0B4}" type="presOf" srcId="{4DEEB7E5-20CD-485E-A13A-E41354EF4958}" destId="{17B3374F-F23F-40D8-B5F3-6864B66461E2}" srcOrd="0" destOrd="0" presId="urn:microsoft.com/office/officeart/2018/2/layout/IconVerticalSolidList"/>
    <dgm:cxn modelId="{571D9644-9D7C-4C5C-8520-CEF79E07FF8D}" type="presParOf" srcId="{7F76E8BB-F8F0-4528-AA66-6C7246238DFA}" destId="{8E524DEF-24B5-4A57-94DB-DD06CC101484}" srcOrd="0" destOrd="0" presId="urn:microsoft.com/office/officeart/2018/2/layout/IconVerticalSolidList"/>
    <dgm:cxn modelId="{E29E9799-9884-40EC-A08C-900AEA56130E}" type="presParOf" srcId="{8E524DEF-24B5-4A57-94DB-DD06CC101484}" destId="{3B3CFB3E-9398-4B4D-ACB8-CFDE7FBDEE1D}" srcOrd="0" destOrd="0" presId="urn:microsoft.com/office/officeart/2018/2/layout/IconVerticalSolidList"/>
    <dgm:cxn modelId="{D5A63666-B820-4B82-BA60-DB760EF89083}" type="presParOf" srcId="{8E524DEF-24B5-4A57-94DB-DD06CC101484}" destId="{1C761E28-A03E-4D14-AAD7-8973F2998E5F}" srcOrd="1" destOrd="0" presId="urn:microsoft.com/office/officeart/2018/2/layout/IconVerticalSolidList"/>
    <dgm:cxn modelId="{C2986712-4260-4380-8B90-6D080444386E}" type="presParOf" srcId="{8E524DEF-24B5-4A57-94DB-DD06CC101484}" destId="{328F0553-AFE7-4F51-9EA7-F38F8CA3F033}" srcOrd="2" destOrd="0" presId="urn:microsoft.com/office/officeart/2018/2/layout/IconVerticalSolidList"/>
    <dgm:cxn modelId="{AA8604D8-E7E9-40EE-9DF2-42E4960F0317}" type="presParOf" srcId="{8E524DEF-24B5-4A57-94DB-DD06CC101484}" destId="{BE85A1F1-5CE2-46A9-8CDC-5E2E322AC5D8}" srcOrd="3" destOrd="0" presId="urn:microsoft.com/office/officeart/2018/2/layout/IconVerticalSolidList"/>
    <dgm:cxn modelId="{8F8F03AB-5933-4AD6-93BC-BCE28B9DECE2}" type="presParOf" srcId="{8E524DEF-24B5-4A57-94DB-DD06CC101484}" destId="{1051AABD-5BD8-4F00-9F1B-D7BE790D52F6}" srcOrd="4" destOrd="0" presId="urn:microsoft.com/office/officeart/2018/2/layout/IconVerticalSolidList"/>
    <dgm:cxn modelId="{88253149-A284-4702-B518-C5B29AE69E2A}" type="presParOf" srcId="{7F76E8BB-F8F0-4528-AA66-6C7246238DFA}" destId="{8270D852-293E-48AC-9411-3F0D99DCCE49}" srcOrd="1" destOrd="0" presId="urn:microsoft.com/office/officeart/2018/2/layout/IconVerticalSolidList"/>
    <dgm:cxn modelId="{30BA39B9-B5B6-4615-A521-71B91FF3EE1D}" type="presParOf" srcId="{7F76E8BB-F8F0-4528-AA66-6C7246238DFA}" destId="{E194B260-3D54-4033-94EC-79A8E12873A9}" srcOrd="2" destOrd="0" presId="urn:microsoft.com/office/officeart/2018/2/layout/IconVerticalSolidList"/>
    <dgm:cxn modelId="{1E59380F-09B2-4F45-B770-5F416FF37C54}" type="presParOf" srcId="{E194B260-3D54-4033-94EC-79A8E12873A9}" destId="{E85219B8-F20F-4CDA-A3B7-710A27AB9784}" srcOrd="0" destOrd="0" presId="urn:microsoft.com/office/officeart/2018/2/layout/IconVerticalSolidList"/>
    <dgm:cxn modelId="{8634AC38-45BD-4AB4-8D1C-E1392A64595F}" type="presParOf" srcId="{E194B260-3D54-4033-94EC-79A8E12873A9}" destId="{10D57C98-FE38-4A0B-B21B-69ECBA186E46}" srcOrd="1" destOrd="0" presId="urn:microsoft.com/office/officeart/2018/2/layout/IconVerticalSolidList"/>
    <dgm:cxn modelId="{DC93EA95-7BD0-4743-BE52-06F941EDDF02}" type="presParOf" srcId="{E194B260-3D54-4033-94EC-79A8E12873A9}" destId="{2DBE090F-9FDE-4EA8-BCAE-5C499BF88F25}" srcOrd="2" destOrd="0" presId="urn:microsoft.com/office/officeart/2018/2/layout/IconVerticalSolidList"/>
    <dgm:cxn modelId="{5DD4B1D5-CBAC-42D3-B843-0568F90B1322}" type="presParOf" srcId="{E194B260-3D54-4033-94EC-79A8E12873A9}" destId="{15DE18A9-0A49-4612-8D3F-49A7C2E486DE}" srcOrd="3" destOrd="0" presId="urn:microsoft.com/office/officeart/2018/2/layout/IconVerticalSolidList"/>
    <dgm:cxn modelId="{9E08CD67-D118-43D3-BAEE-34C99478D6A9}" type="presParOf" srcId="{E194B260-3D54-4033-94EC-79A8E12873A9}" destId="{D1C3A2B5-FD59-4F24-9190-1E36C68CB3E1}" srcOrd="4" destOrd="0" presId="urn:microsoft.com/office/officeart/2018/2/layout/IconVerticalSolidList"/>
    <dgm:cxn modelId="{28579D42-B148-4571-B57A-8E175BDCAB15}" type="presParOf" srcId="{7F76E8BB-F8F0-4528-AA66-6C7246238DFA}" destId="{F4C08FED-ED0D-4D6C-AAB9-39D7FC46C97D}" srcOrd="3" destOrd="0" presId="urn:microsoft.com/office/officeart/2018/2/layout/IconVerticalSolidList"/>
    <dgm:cxn modelId="{107F07D0-CA12-4A3D-8674-4EA99ED58ABE}" type="presParOf" srcId="{7F76E8BB-F8F0-4528-AA66-6C7246238DFA}" destId="{28FD7386-9A39-49A0-994D-401959424950}" srcOrd="4" destOrd="0" presId="urn:microsoft.com/office/officeart/2018/2/layout/IconVerticalSolidList"/>
    <dgm:cxn modelId="{C1F9CAC1-690F-4537-9CEB-59DBC83F23DB}" type="presParOf" srcId="{28FD7386-9A39-49A0-994D-401959424950}" destId="{AA4F7477-BAEF-4A59-9DB4-37BBE0A132F9}" srcOrd="0" destOrd="0" presId="urn:microsoft.com/office/officeart/2018/2/layout/IconVerticalSolidList"/>
    <dgm:cxn modelId="{4900C015-10DB-4541-A7D5-AECB1626D0D2}" type="presParOf" srcId="{28FD7386-9A39-49A0-994D-401959424950}" destId="{ACE0189A-0AFA-4DFA-8B09-3C8CAB7D7579}" srcOrd="1" destOrd="0" presId="urn:microsoft.com/office/officeart/2018/2/layout/IconVerticalSolidList"/>
    <dgm:cxn modelId="{0EC65E29-57A4-440B-AD18-D544BDB7674A}" type="presParOf" srcId="{28FD7386-9A39-49A0-994D-401959424950}" destId="{DEBEE001-CCE9-44E3-B4CC-A5B62CB27304}" srcOrd="2" destOrd="0" presId="urn:microsoft.com/office/officeart/2018/2/layout/IconVerticalSolidList"/>
    <dgm:cxn modelId="{7AC58AA9-0D12-44BA-9480-2D984AADAC2C}" type="presParOf" srcId="{28FD7386-9A39-49A0-994D-401959424950}" destId="{CCD52FC7-05EA-4894-9055-9D49EDCE9F92}" srcOrd="3" destOrd="0" presId="urn:microsoft.com/office/officeart/2018/2/layout/IconVerticalSolidList"/>
    <dgm:cxn modelId="{45B68E5A-539B-400B-9AA7-2804B3948807}" type="presParOf" srcId="{28FD7386-9A39-49A0-994D-401959424950}" destId="{EA93EAC6-EDFA-4BCE-A0AF-FC060763B8E3}" srcOrd="4" destOrd="0" presId="urn:microsoft.com/office/officeart/2018/2/layout/IconVerticalSolidList"/>
    <dgm:cxn modelId="{6D67448C-76F3-490C-AC7F-A1A84511CFA3}" type="presParOf" srcId="{7F76E8BB-F8F0-4528-AA66-6C7246238DFA}" destId="{3471460D-B195-43B7-A110-B8E69A5D255A}" srcOrd="5" destOrd="0" presId="urn:microsoft.com/office/officeart/2018/2/layout/IconVerticalSolidList"/>
    <dgm:cxn modelId="{7CE8F563-5091-4319-AC29-F498C1F7A3FB}" type="presParOf" srcId="{7F76E8BB-F8F0-4528-AA66-6C7246238DFA}" destId="{CA8384B3-72BA-4FCA-B42B-C4B6D6D0F185}" srcOrd="6" destOrd="0" presId="urn:microsoft.com/office/officeart/2018/2/layout/IconVerticalSolidList"/>
    <dgm:cxn modelId="{64E10790-1362-42CB-B740-D1BB12D7EBC5}" type="presParOf" srcId="{CA8384B3-72BA-4FCA-B42B-C4B6D6D0F185}" destId="{7FE9AF7A-CCF6-40BA-82C7-DE2932AF894B}" srcOrd="0" destOrd="0" presId="urn:microsoft.com/office/officeart/2018/2/layout/IconVerticalSolidList"/>
    <dgm:cxn modelId="{7BD12130-52EA-4184-8FC0-9326C41A88CC}" type="presParOf" srcId="{CA8384B3-72BA-4FCA-B42B-C4B6D6D0F185}" destId="{84F8EC54-0A40-4751-8D7D-6CA3AD5221A0}" srcOrd="1" destOrd="0" presId="urn:microsoft.com/office/officeart/2018/2/layout/IconVerticalSolidList"/>
    <dgm:cxn modelId="{F920DA4A-FA27-41EF-AAF1-9301E184208E}" type="presParOf" srcId="{CA8384B3-72BA-4FCA-B42B-C4B6D6D0F185}" destId="{8F9F83A6-1588-4BAD-88AD-5655E4BEFDDC}" srcOrd="2" destOrd="0" presId="urn:microsoft.com/office/officeart/2018/2/layout/IconVerticalSolidList"/>
    <dgm:cxn modelId="{0BAE0210-93DF-4760-B67C-0F7A0D9037F2}" type="presParOf" srcId="{CA8384B3-72BA-4FCA-B42B-C4B6D6D0F185}" destId="{17B3374F-F23F-40D8-B5F3-6864B66461E2}" srcOrd="3" destOrd="0" presId="urn:microsoft.com/office/officeart/2018/2/layout/IconVerticalSolidList"/>
    <dgm:cxn modelId="{B50CDC01-4737-420F-A892-AF141048CEE4}" type="presParOf" srcId="{CA8384B3-72BA-4FCA-B42B-C4B6D6D0F185}" destId="{810943F8-C741-4C6E-B004-60D58E63843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6981F-80C5-4E55-8E07-AD7E13C65335}">
      <dsp:nvSpPr>
        <dsp:cNvPr id="0" name=""/>
        <dsp:cNvSpPr/>
      </dsp:nvSpPr>
      <dsp:spPr>
        <a:xfrm>
          <a:off x="0" y="759717"/>
          <a:ext cx="8234693" cy="140255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698542-1944-4E2C-85B3-02A070867D7A}">
      <dsp:nvSpPr>
        <dsp:cNvPr id="0" name=""/>
        <dsp:cNvSpPr/>
      </dsp:nvSpPr>
      <dsp:spPr>
        <a:xfrm>
          <a:off x="424273" y="1075293"/>
          <a:ext cx="771405" cy="771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266F89-CC3A-4F54-A97C-65106A75DEAF}">
      <dsp:nvSpPr>
        <dsp:cNvPr id="0" name=""/>
        <dsp:cNvSpPr/>
      </dsp:nvSpPr>
      <dsp:spPr>
        <a:xfrm>
          <a:off x="1619952" y="759717"/>
          <a:ext cx="6614740" cy="1402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437" tIns="148437" rIns="148437" bIns="148437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You cannot access GitHub, </a:t>
          </a:r>
          <a:r>
            <a:rPr lang="en-US" sz="2300" kern="1200" dirty="0" err="1"/>
            <a:t>BBLearn</a:t>
          </a:r>
          <a:r>
            <a:rPr lang="en-US" sz="2300" kern="1200" dirty="0"/>
            <a:t> assignments or take any exams if you don’t score 100% on this quiz!</a:t>
          </a:r>
        </a:p>
      </dsp:txBody>
      <dsp:txXfrm>
        <a:off x="1619952" y="759717"/>
        <a:ext cx="6614740" cy="1402556"/>
      </dsp:txXfrm>
    </dsp:sp>
    <dsp:sp modelId="{09057B35-2476-440B-B0A3-197553F7660D}">
      <dsp:nvSpPr>
        <dsp:cNvPr id="0" name=""/>
        <dsp:cNvSpPr/>
      </dsp:nvSpPr>
      <dsp:spPr>
        <a:xfrm>
          <a:off x="0" y="2512913"/>
          <a:ext cx="8234693" cy="140255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9561FD-0BE1-4D47-8D51-39203D0C6ECC}">
      <dsp:nvSpPr>
        <dsp:cNvPr id="0" name=""/>
        <dsp:cNvSpPr/>
      </dsp:nvSpPr>
      <dsp:spPr>
        <a:xfrm>
          <a:off x="424273" y="2828488"/>
          <a:ext cx="771405" cy="771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6AF5B5-339B-4199-9899-A3D245B9A0B2}">
      <dsp:nvSpPr>
        <dsp:cNvPr id="0" name=""/>
        <dsp:cNvSpPr/>
      </dsp:nvSpPr>
      <dsp:spPr>
        <a:xfrm>
          <a:off x="1619952" y="2512913"/>
          <a:ext cx="6614740" cy="1402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437" tIns="148437" rIns="148437" bIns="148437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You will be required to upload a certificate of completion of you </a:t>
          </a:r>
          <a:r>
            <a:rPr lang="en-US" sz="2300" b="1" kern="1200" dirty="0">
              <a:solidFill>
                <a:schemeClr val="accent1"/>
              </a:solidFill>
            </a:rPr>
            <a:t>Academic Integrity @NAU for students course</a:t>
          </a:r>
          <a:endParaRPr lang="en-US" sz="2300" kern="1200" dirty="0">
            <a:solidFill>
              <a:schemeClr val="accent1"/>
            </a:solidFill>
          </a:endParaRPr>
        </a:p>
      </dsp:txBody>
      <dsp:txXfrm>
        <a:off x="1619952" y="2512913"/>
        <a:ext cx="6614740" cy="14025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366CC-17D6-8C49-ADCA-B01CCA0A83C0}">
      <dsp:nvSpPr>
        <dsp:cNvPr id="0" name=""/>
        <dsp:cNvSpPr/>
      </dsp:nvSpPr>
      <dsp:spPr>
        <a:xfrm>
          <a:off x="0" y="99335"/>
          <a:ext cx="9908968" cy="79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I will not fix attendance for you past class time</a:t>
          </a:r>
        </a:p>
      </dsp:txBody>
      <dsp:txXfrm>
        <a:off x="38784" y="138119"/>
        <a:ext cx="9831400" cy="716935"/>
      </dsp:txXfrm>
    </dsp:sp>
    <dsp:sp modelId="{95515A9F-5D34-5147-B4E1-E85CCC00D1FD}">
      <dsp:nvSpPr>
        <dsp:cNvPr id="0" name=""/>
        <dsp:cNvSpPr/>
      </dsp:nvSpPr>
      <dsp:spPr>
        <a:xfrm>
          <a:off x="0" y="893838"/>
          <a:ext cx="9908968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61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 trust you! I believe in you! I am still not going to fix it</a:t>
          </a:r>
        </a:p>
      </dsp:txBody>
      <dsp:txXfrm>
        <a:off x="0" y="893838"/>
        <a:ext cx="9908968" cy="331200"/>
      </dsp:txXfrm>
    </dsp:sp>
    <dsp:sp modelId="{F42D5D67-1556-CF41-8C6E-46D52D81C750}">
      <dsp:nvSpPr>
        <dsp:cNvPr id="0" name=""/>
        <dsp:cNvSpPr/>
      </dsp:nvSpPr>
      <dsp:spPr>
        <a:xfrm>
          <a:off x="0" y="1225038"/>
          <a:ext cx="9908968" cy="7945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You start losing grades if you have 3 unexcused absences</a:t>
          </a:r>
        </a:p>
      </dsp:txBody>
      <dsp:txXfrm>
        <a:off x="38784" y="1263822"/>
        <a:ext cx="9831400" cy="716935"/>
      </dsp:txXfrm>
    </dsp:sp>
    <dsp:sp modelId="{0BA149FE-AC1C-6F42-9CEF-B8A3E9372691}">
      <dsp:nvSpPr>
        <dsp:cNvPr id="0" name=""/>
        <dsp:cNvSpPr/>
      </dsp:nvSpPr>
      <dsp:spPr>
        <a:xfrm>
          <a:off x="0" y="2077141"/>
          <a:ext cx="9908968" cy="7945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You fail the course if you have 11 unexcused absences</a:t>
          </a:r>
        </a:p>
      </dsp:txBody>
      <dsp:txXfrm>
        <a:off x="38784" y="2115925"/>
        <a:ext cx="9831400" cy="716935"/>
      </dsp:txXfrm>
    </dsp:sp>
    <dsp:sp modelId="{48A452D9-CBC8-A249-A000-3337EC0B38A1}">
      <dsp:nvSpPr>
        <dsp:cNvPr id="0" name=""/>
        <dsp:cNvSpPr/>
      </dsp:nvSpPr>
      <dsp:spPr>
        <a:xfrm>
          <a:off x="0" y="2929245"/>
          <a:ext cx="9908968" cy="7945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Read the syllabus for when and how to request an excuse</a:t>
          </a:r>
        </a:p>
      </dsp:txBody>
      <dsp:txXfrm>
        <a:off x="38784" y="2968029"/>
        <a:ext cx="9831400" cy="716935"/>
      </dsp:txXfrm>
    </dsp:sp>
    <dsp:sp modelId="{00EB5700-7BC3-BF4F-B478-C18E7F7B340B}">
      <dsp:nvSpPr>
        <dsp:cNvPr id="0" name=""/>
        <dsp:cNvSpPr/>
      </dsp:nvSpPr>
      <dsp:spPr>
        <a:xfrm>
          <a:off x="0" y="3781348"/>
          <a:ext cx="9908968" cy="7945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Clicking attendance when you are not in class falls into the Fraud/Fabrication category for Academic Integrity</a:t>
          </a:r>
        </a:p>
      </dsp:txBody>
      <dsp:txXfrm>
        <a:off x="38784" y="3820132"/>
        <a:ext cx="9831400" cy="7169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F6B17-E77B-DC47-A48A-09DD330DD5A5}">
      <dsp:nvSpPr>
        <dsp:cNvPr id="0" name=""/>
        <dsp:cNvSpPr/>
      </dsp:nvSpPr>
      <dsp:spPr>
        <a:xfrm>
          <a:off x="0" y="570"/>
          <a:ext cx="108471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F8E48-3B9B-3043-AC7C-DF5A6E49D20C}">
      <dsp:nvSpPr>
        <dsp:cNvPr id="0" name=""/>
        <dsp:cNvSpPr/>
      </dsp:nvSpPr>
      <dsp:spPr>
        <a:xfrm>
          <a:off x="0" y="570"/>
          <a:ext cx="10847119" cy="934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3</a:t>
          </a:r>
          <a:r>
            <a:rPr lang="en-US" sz="2900" kern="1200"/>
            <a:t> unexcused absences – 5% penalty in your final grade</a:t>
          </a:r>
        </a:p>
      </dsp:txBody>
      <dsp:txXfrm>
        <a:off x="0" y="570"/>
        <a:ext cx="10847119" cy="934809"/>
      </dsp:txXfrm>
    </dsp:sp>
    <dsp:sp modelId="{1E73D6E2-49DD-4945-B436-2DD9B853F8B1}">
      <dsp:nvSpPr>
        <dsp:cNvPr id="0" name=""/>
        <dsp:cNvSpPr/>
      </dsp:nvSpPr>
      <dsp:spPr>
        <a:xfrm>
          <a:off x="0" y="935379"/>
          <a:ext cx="108471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4B05C-E107-744E-BFA6-715D490E003A}">
      <dsp:nvSpPr>
        <dsp:cNvPr id="0" name=""/>
        <dsp:cNvSpPr/>
      </dsp:nvSpPr>
      <dsp:spPr>
        <a:xfrm>
          <a:off x="0" y="935379"/>
          <a:ext cx="10847119" cy="934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5</a:t>
          </a:r>
          <a:r>
            <a:rPr lang="en-US" sz="2900" kern="1200" dirty="0"/>
            <a:t> unexcused absences – 15% penalty in your final grade</a:t>
          </a:r>
        </a:p>
      </dsp:txBody>
      <dsp:txXfrm>
        <a:off x="0" y="935379"/>
        <a:ext cx="10847119" cy="934809"/>
      </dsp:txXfrm>
    </dsp:sp>
    <dsp:sp modelId="{D55CD23E-7D18-1547-9F9F-4950C727181B}">
      <dsp:nvSpPr>
        <dsp:cNvPr id="0" name=""/>
        <dsp:cNvSpPr/>
      </dsp:nvSpPr>
      <dsp:spPr>
        <a:xfrm>
          <a:off x="0" y="1870188"/>
          <a:ext cx="108471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2824C-E0F5-E346-931A-AE12C01B4C7A}">
      <dsp:nvSpPr>
        <dsp:cNvPr id="0" name=""/>
        <dsp:cNvSpPr/>
      </dsp:nvSpPr>
      <dsp:spPr>
        <a:xfrm>
          <a:off x="0" y="1870188"/>
          <a:ext cx="10847119" cy="934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7</a:t>
          </a:r>
          <a:r>
            <a:rPr lang="en-US" sz="2900" kern="1200"/>
            <a:t> unexcused absences – 25% penalty in your final grade</a:t>
          </a:r>
        </a:p>
      </dsp:txBody>
      <dsp:txXfrm>
        <a:off x="0" y="1870188"/>
        <a:ext cx="10847119" cy="934809"/>
      </dsp:txXfrm>
    </dsp:sp>
    <dsp:sp modelId="{4B158E83-FDFB-FD4E-A03A-3F30E848A20F}">
      <dsp:nvSpPr>
        <dsp:cNvPr id="0" name=""/>
        <dsp:cNvSpPr/>
      </dsp:nvSpPr>
      <dsp:spPr>
        <a:xfrm>
          <a:off x="0" y="2804998"/>
          <a:ext cx="108471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A3A92-26F1-D848-9835-715739D4F6EE}">
      <dsp:nvSpPr>
        <dsp:cNvPr id="0" name=""/>
        <dsp:cNvSpPr/>
      </dsp:nvSpPr>
      <dsp:spPr>
        <a:xfrm>
          <a:off x="0" y="2804998"/>
          <a:ext cx="10847119" cy="934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9</a:t>
          </a:r>
          <a:r>
            <a:rPr lang="en-US" sz="2900" kern="1200" dirty="0"/>
            <a:t> unexcused absences – 35% penalty in your final grade (probably Fail)</a:t>
          </a:r>
        </a:p>
      </dsp:txBody>
      <dsp:txXfrm>
        <a:off x="0" y="2804998"/>
        <a:ext cx="10847119" cy="934809"/>
      </dsp:txXfrm>
    </dsp:sp>
    <dsp:sp modelId="{3B443123-9213-8F40-8910-F37D95CEA35D}">
      <dsp:nvSpPr>
        <dsp:cNvPr id="0" name=""/>
        <dsp:cNvSpPr/>
      </dsp:nvSpPr>
      <dsp:spPr>
        <a:xfrm>
          <a:off x="0" y="3739807"/>
          <a:ext cx="108471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289F3-5850-EE40-9516-F657C00317F3}">
      <dsp:nvSpPr>
        <dsp:cNvPr id="0" name=""/>
        <dsp:cNvSpPr/>
      </dsp:nvSpPr>
      <dsp:spPr>
        <a:xfrm>
          <a:off x="0" y="3739807"/>
          <a:ext cx="10847119" cy="934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10</a:t>
          </a:r>
          <a:r>
            <a:rPr lang="en-US" sz="2900" kern="1200" dirty="0"/>
            <a:t> unexcused absences – Fail</a:t>
          </a:r>
        </a:p>
      </dsp:txBody>
      <dsp:txXfrm>
        <a:off x="0" y="3739807"/>
        <a:ext cx="10847119" cy="9348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0E768-37C8-2348-8677-E5BD83E1ECA2}">
      <dsp:nvSpPr>
        <dsp:cNvPr id="0" name=""/>
        <dsp:cNvSpPr/>
      </dsp:nvSpPr>
      <dsp:spPr>
        <a:xfrm>
          <a:off x="0" y="72833"/>
          <a:ext cx="7919336" cy="10740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</a:rPr>
            <a:t>If you fail to click attendance repeatedly in the first couple weeks</a:t>
          </a:r>
        </a:p>
      </dsp:txBody>
      <dsp:txXfrm>
        <a:off x="52431" y="125264"/>
        <a:ext cx="7814474" cy="969198"/>
      </dsp:txXfrm>
    </dsp:sp>
    <dsp:sp modelId="{9C47B604-F657-4E4E-B749-DC4C0B2B0588}">
      <dsp:nvSpPr>
        <dsp:cNvPr id="0" name=""/>
        <dsp:cNvSpPr/>
      </dsp:nvSpPr>
      <dsp:spPr>
        <a:xfrm>
          <a:off x="0" y="1224653"/>
          <a:ext cx="7919336" cy="10740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If you fail to show up on time</a:t>
          </a:r>
        </a:p>
      </dsp:txBody>
      <dsp:txXfrm>
        <a:off x="52431" y="1277084"/>
        <a:ext cx="7814474" cy="969198"/>
      </dsp:txXfrm>
    </dsp:sp>
    <dsp:sp modelId="{458588D1-9897-BF41-8266-7D7359AE53C8}">
      <dsp:nvSpPr>
        <dsp:cNvPr id="0" name=""/>
        <dsp:cNvSpPr/>
      </dsp:nvSpPr>
      <dsp:spPr>
        <a:xfrm>
          <a:off x="0" y="2376473"/>
          <a:ext cx="7919336" cy="10740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If you fail to interact with the course materials on BBLearn</a:t>
          </a:r>
        </a:p>
      </dsp:txBody>
      <dsp:txXfrm>
        <a:off x="52431" y="2428904"/>
        <a:ext cx="7814474" cy="969198"/>
      </dsp:txXfrm>
    </dsp:sp>
    <dsp:sp modelId="{21CC94D2-03FF-D340-8F8C-CAEBF6FFC929}">
      <dsp:nvSpPr>
        <dsp:cNvPr id="0" name=""/>
        <dsp:cNvSpPr/>
      </dsp:nvSpPr>
      <dsp:spPr>
        <a:xfrm>
          <a:off x="0" y="3528293"/>
          <a:ext cx="7919336" cy="10740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If you fail to connect to MS Teams channel</a:t>
          </a:r>
        </a:p>
      </dsp:txBody>
      <dsp:txXfrm>
        <a:off x="52431" y="3580724"/>
        <a:ext cx="7814474" cy="96919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C5FDC-A77C-5641-898A-2A0F020EC326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E8833-10CB-4747-8B4B-071EC9E3ECB2}">
      <dsp:nvSpPr>
        <dsp:cNvPr id="0" name=""/>
        <dsp:cNvSpPr/>
      </dsp:nvSpPr>
      <dsp:spPr>
        <a:xfrm>
          <a:off x="0" y="0"/>
          <a:ext cx="10515600" cy="116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NAU takes it seriously, so do I</a:t>
          </a:r>
        </a:p>
      </dsp:txBody>
      <dsp:txXfrm>
        <a:off x="0" y="0"/>
        <a:ext cx="10515600" cy="1166018"/>
      </dsp:txXfrm>
    </dsp:sp>
    <dsp:sp modelId="{44323672-33C2-3C4F-AF40-D21DA10AA1B5}">
      <dsp:nvSpPr>
        <dsp:cNvPr id="0" name=""/>
        <dsp:cNvSpPr/>
      </dsp:nvSpPr>
      <dsp:spPr>
        <a:xfrm>
          <a:off x="0" y="116601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178CB-2D68-2A48-ACF5-C94B29B253A7}">
      <dsp:nvSpPr>
        <dsp:cNvPr id="0" name=""/>
        <dsp:cNvSpPr/>
      </dsp:nvSpPr>
      <dsp:spPr>
        <a:xfrm>
          <a:off x="0" y="1166018"/>
          <a:ext cx="10515600" cy="116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You may get away with it for some time, but not forever</a:t>
          </a:r>
        </a:p>
      </dsp:txBody>
      <dsp:txXfrm>
        <a:off x="0" y="1166018"/>
        <a:ext cx="10515600" cy="1166018"/>
      </dsp:txXfrm>
    </dsp:sp>
    <dsp:sp modelId="{AF2B50CC-5B6D-634A-823B-7B975AB2695D}">
      <dsp:nvSpPr>
        <dsp:cNvPr id="0" name=""/>
        <dsp:cNvSpPr/>
      </dsp:nvSpPr>
      <dsp:spPr>
        <a:xfrm>
          <a:off x="0" y="233203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AF61-EF63-864D-9E9A-17C41D444A21}">
      <dsp:nvSpPr>
        <dsp:cNvPr id="0" name=""/>
        <dsp:cNvSpPr/>
      </dsp:nvSpPr>
      <dsp:spPr>
        <a:xfrm>
          <a:off x="0" y="2332037"/>
          <a:ext cx="10515600" cy="116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You would be surprised by how easily we can spot it</a:t>
          </a:r>
        </a:p>
      </dsp:txBody>
      <dsp:txXfrm>
        <a:off x="0" y="2332037"/>
        <a:ext cx="10515600" cy="1166018"/>
      </dsp:txXfrm>
    </dsp:sp>
    <dsp:sp modelId="{6199B78D-3536-7F4A-8938-8A4234AF5BF0}">
      <dsp:nvSpPr>
        <dsp:cNvPr id="0" name=""/>
        <dsp:cNvSpPr/>
      </dsp:nvSpPr>
      <dsp:spPr>
        <a:xfrm>
          <a:off x="0" y="349805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D2769-FE09-2048-BB3F-76DB714AB600}">
      <dsp:nvSpPr>
        <dsp:cNvPr id="0" name=""/>
        <dsp:cNvSpPr/>
      </dsp:nvSpPr>
      <dsp:spPr>
        <a:xfrm>
          <a:off x="0" y="3498056"/>
          <a:ext cx="10515600" cy="116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Both cheaters and facilitators are penalized</a:t>
          </a:r>
        </a:p>
      </dsp:txBody>
      <dsp:txXfrm>
        <a:off x="0" y="3498056"/>
        <a:ext cx="10515600" cy="116601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A7FCE-93C4-DD4D-A65E-94D33FB54A46}">
      <dsp:nvSpPr>
        <dsp:cNvPr id="0" name=""/>
        <dsp:cNvSpPr/>
      </dsp:nvSpPr>
      <dsp:spPr>
        <a:xfrm>
          <a:off x="0" y="478643"/>
          <a:ext cx="9667875" cy="2423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335" tIns="562356" rIns="750335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MS Teams (Check our </a:t>
          </a:r>
          <a:r>
            <a:rPr lang="en-US" sz="2700" kern="1200" dirty="0" err="1"/>
            <a:t>BBLearn</a:t>
          </a:r>
          <a:r>
            <a:rPr lang="en-US" sz="2700" kern="1200" dirty="0"/>
            <a:t>/GitHub page)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Room 090-205 (check the Office Hours or schedule an appointment)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/>
            <a:t>Igor.Steinmacher@nau.edu</a:t>
          </a:r>
          <a:endParaRPr lang="en-US" sz="2700" kern="1200"/>
        </a:p>
      </dsp:txBody>
      <dsp:txXfrm>
        <a:off x="0" y="478643"/>
        <a:ext cx="9667875" cy="2423925"/>
      </dsp:txXfrm>
    </dsp:sp>
    <dsp:sp modelId="{6D54436E-85A3-5A48-9897-9DE3FEB62DB7}">
      <dsp:nvSpPr>
        <dsp:cNvPr id="0" name=""/>
        <dsp:cNvSpPr/>
      </dsp:nvSpPr>
      <dsp:spPr>
        <a:xfrm>
          <a:off x="483393" y="80123"/>
          <a:ext cx="67675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5796" tIns="0" rIns="25579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Where to find me:</a:t>
          </a:r>
          <a:endParaRPr lang="en-US" sz="2700" kern="1200" dirty="0"/>
        </a:p>
      </dsp:txBody>
      <dsp:txXfrm>
        <a:off x="522301" y="119031"/>
        <a:ext cx="6689696" cy="719224"/>
      </dsp:txXfrm>
    </dsp:sp>
    <dsp:sp modelId="{C8003971-8665-254E-866D-9055D77318F6}">
      <dsp:nvSpPr>
        <dsp:cNvPr id="0" name=""/>
        <dsp:cNvSpPr/>
      </dsp:nvSpPr>
      <dsp:spPr>
        <a:xfrm>
          <a:off x="0" y="3446888"/>
          <a:ext cx="9667875" cy="1148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335" tIns="562356" rIns="750335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TuTh 08:30 – 09:30 AM</a:t>
          </a:r>
        </a:p>
      </dsp:txBody>
      <dsp:txXfrm>
        <a:off x="0" y="3446888"/>
        <a:ext cx="9667875" cy="1148175"/>
      </dsp:txXfrm>
    </dsp:sp>
    <dsp:sp modelId="{090F28F2-18B3-6A4A-AFEC-10C4D64DADE2}">
      <dsp:nvSpPr>
        <dsp:cNvPr id="0" name=""/>
        <dsp:cNvSpPr/>
      </dsp:nvSpPr>
      <dsp:spPr>
        <a:xfrm>
          <a:off x="483393" y="3048368"/>
          <a:ext cx="67675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5796" tIns="0" rIns="25579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Office Hours</a:t>
          </a:r>
          <a:r>
            <a:rPr lang="en-US" sz="2700" kern="1200"/>
            <a:t>: </a:t>
          </a:r>
        </a:p>
      </dsp:txBody>
      <dsp:txXfrm>
        <a:off x="522301" y="3087276"/>
        <a:ext cx="6689696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553BD-A910-4F72-A7E0-F1A5C1B0D8A4}">
      <dsp:nvSpPr>
        <dsp:cNvPr id="0" name=""/>
        <dsp:cNvSpPr/>
      </dsp:nvSpPr>
      <dsp:spPr>
        <a:xfrm>
          <a:off x="626763" y="6303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A64AC-E94E-48C9-9C4D-0ECE1B830A2F}">
      <dsp:nvSpPr>
        <dsp:cNvPr id="0" name=""/>
        <dsp:cNvSpPr/>
      </dsp:nvSpPr>
      <dsp:spPr>
        <a:xfrm>
          <a:off x="626763" y="177064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Go to the TA first</a:t>
          </a:r>
        </a:p>
      </dsp:txBody>
      <dsp:txXfrm>
        <a:off x="626763" y="1770644"/>
        <a:ext cx="4320000" cy="648000"/>
      </dsp:txXfrm>
    </dsp:sp>
    <dsp:sp modelId="{42BDDE5F-4AA0-4E58-B9CE-128A7C42AAB5}">
      <dsp:nvSpPr>
        <dsp:cNvPr id="0" name=""/>
        <dsp:cNvSpPr/>
      </dsp:nvSpPr>
      <dsp:spPr>
        <a:xfrm>
          <a:off x="229474" y="2509626"/>
          <a:ext cx="5114577" cy="210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ask questions about the subject discussed in class;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ask questions about assignments;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get assistance with tool installation;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review content for exams;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Other…</a:t>
          </a:r>
        </a:p>
      </dsp:txBody>
      <dsp:txXfrm>
        <a:off x="229474" y="2509626"/>
        <a:ext cx="5114577" cy="2102528"/>
      </dsp:txXfrm>
    </dsp:sp>
    <dsp:sp modelId="{B95721C7-D13B-4A78-B3DC-2AEDF7DD0155}">
      <dsp:nvSpPr>
        <dsp:cNvPr id="0" name=""/>
        <dsp:cNvSpPr/>
      </dsp:nvSpPr>
      <dsp:spPr>
        <a:xfrm>
          <a:off x="6882557" y="5400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06569-36B2-439A-8EB9-938F7D478B27}">
      <dsp:nvSpPr>
        <dsp:cNvPr id="0" name=""/>
        <dsp:cNvSpPr/>
      </dsp:nvSpPr>
      <dsp:spPr>
        <a:xfrm>
          <a:off x="5629993" y="177064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Go to the instructor first</a:t>
          </a:r>
        </a:p>
      </dsp:txBody>
      <dsp:txXfrm>
        <a:off x="5629993" y="1770644"/>
        <a:ext cx="4320000" cy="648000"/>
      </dsp:txXfrm>
    </dsp:sp>
    <dsp:sp modelId="{E1679E08-2D34-4B64-B4EF-FC844526F7E1}">
      <dsp:nvSpPr>
        <dsp:cNvPr id="0" name=""/>
        <dsp:cNvSpPr/>
      </dsp:nvSpPr>
      <dsp:spPr>
        <a:xfrm>
          <a:off x="5629993" y="2394513"/>
          <a:ext cx="4320000" cy="210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ask questions about the grading system;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request a grade review;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discuss integrity issues;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request an excuse for a justified absence;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You found errors in the course materials;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Other…</a:t>
          </a:r>
        </a:p>
      </dsp:txBody>
      <dsp:txXfrm>
        <a:off x="5629993" y="2394513"/>
        <a:ext cx="4320000" cy="21025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04D68-F1A8-46FE-A413-2E1F54EF3081}">
      <dsp:nvSpPr>
        <dsp:cNvPr id="0" name=""/>
        <dsp:cNvSpPr/>
      </dsp:nvSpPr>
      <dsp:spPr>
        <a:xfrm>
          <a:off x="1896836" y="10372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CC89E2-DEF8-44D8-8AE3-025CA018C0D4}">
      <dsp:nvSpPr>
        <dsp:cNvPr id="0" name=""/>
        <dsp:cNvSpPr/>
      </dsp:nvSpPr>
      <dsp:spPr>
        <a:xfrm>
          <a:off x="492836" y="180669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During office hours</a:t>
          </a:r>
        </a:p>
      </dsp:txBody>
      <dsp:txXfrm>
        <a:off x="492836" y="1806692"/>
        <a:ext cx="4320000" cy="648000"/>
      </dsp:txXfrm>
    </dsp:sp>
    <dsp:sp modelId="{AF93B437-8561-49C5-9AE2-941F6D9513C7}">
      <dsp:nvSpPr>
        <dsp:cNvPr id="0" name=""/>
        <dsp:cNvSpPr/>
      </dsp:nvSpPr>
      <dsp:spPr>
        <a:xfrm>
          <a:off x="492836" y="2543513"/>
          <a:ext cx="4320000" cy="200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 appointment is required!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First-come, first-serve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In-person or MS Teams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 effective, more people may be waiting for their turn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Have your materials ready</a:t>
          </a:r>
        </a:p>
      </dsp:txBody>
      <dsp:txXfrm>
        <a:off x="492836" y="2543513"/>
        <a:ext cx="4320000" cy="2001247"/>
      </dsp:txXfrm>
    </dsp:sp>
    <dsp:sp modelId="{71AB8669-DCE8-4B9C-B158-39192EEE1189}">
      <dsp:nvSpPr>
        <dsp:cNvPr id="0" name=""/>
        <dsp:cNvSpPr/>
      </dsp:nvSpPr>
      <dsp:spPr>
        <a:xfrm>
          <a:off x="6972836" y="10372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5F969D8-F57C-4E75-A8F5-A610C2AB4256}">
      <dsp:nvSpPr>
        <dsp:cNvPr id="0" name=""/>
        <dsp:cNvSpPr/>
      </dsp:nvSpPr>
      <dsp:spPr>
        <a:xfrm>
          <a:off x="5568836" y="180669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Outside office hours</a:t>
          </a:r>
        </a:p>
      </dsp:txBody>
      <dsp:txXfrm>
        <a:off x="5568836" y="1806692"/>
        <a:ext cx="4320000" cy="648000"/>
      </dsp:txXfrm>
    </dsp:sp>
    <dsp:sp modelId="{EBE3BD16-7ABC-4F23-9164-7CFBFED9BD5F}">
      <dsp:nvSpPr>
        <dsp:cNvPr id="0" name=""/>
        <dsp:cNvSpPr/>
      </dsp:nvSpPr>
      <dsp:spPr>
        <a:xfrm>
          <a:off x="5568836" y="2543513"/>
          <a:ext cx="4320000" cy="200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/>
              </a:solidFill>
            </a:rPr>
            <a:t>No walk-in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Appointments can be requested by email preferably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MS Teams for all that is worth it!</a:t>
          </a:r>
        </a:p>
      </dsp:txBody>
      <dsp:txXfrm>
        <a:off x="5568836" y="2543513"/>
        <a:ext cx="4320000" cy="20012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7C6F3-B8C4-7B47-B387-2DC9A8FFD881}">
      <dsp:nvSpPr>
        <dsp:cNvPr id="0" name=""/>
        <dsp:cNvSpPr/>
      </dsp:nvSpPr>
      <dsp:spPr>
        <a:xfrm>
          <a:off x="0" y="2821723"/>
          <a:ext cx="7250113" cy="18513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Avoid groups for office hours</a:t>
          </a:r>
        </a:p>
      </dsp:txBody>
      <dsp:txXfrm>
        <a:off x="0" y="2821723"/>
        <a:ext cx="7250113" cy="999732"/>
      </dsp:txXfrm>
    </dsp:sp>
    <dsp:sp modelId="{0F218E12-A919-AF46-9654-0A9D79C649BA}">
      <dsp:nvSpPr>
        <dsp:cNvPr id="0" name=""/>
        <dsp:cNvSpPr/>
      </dsp:nvSpPr>
      <dsp:spPr>
        <a:xfrm>
          <a:off x="0" y="3784428"/>
          <a:ext cx="3625056" cy="85162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If you are interested in small groups review and/or instruction, please schedule with your TA</a:t>
          </a:r>
        </a:p>
      </dsp:txBody>
      <dsp:txXfrm>
        <a:off x="0" y="3784428"/>
        <a:ext cx="3625056" cy="851623"/>
      </dsp:txXfrm>
    </dsp:sp>
    <dsp:sp modelId="{CA906886-6B98-D14A-9BCA-E360B9853C1D}">
      <dsp:nvSpPr>
        <dsp:cNvPr id="0" name=""/>
        <dsp:cNvSpPr/>
      </dsp:nvSpPr>
      <dsp:spPr>
        <a:xfrm>
          <a:off x="3625056" y="3784428"/>
          <a:ext cx="3625056" cy="851623"/>
        </a:xfrm>
        <a:prstGeom prst="rect">
          <a:avLst/>
        </a:prstGeom>
        <a:solidFill>
          <a:schemeClr val="accent4">
            <a:tint val="40000"/>
            <a:alpha val="90000"/>
            <a:hueOff val="-2099367"/>
            <a:satOff val="-30287"/>
            <a:lumOff val="-298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2099367"/>
              <a:satOff val="-30287"/>
              <a:lumOff val="-29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During office hours, I will handle one student at a time, so that I can give personalized attention to the issues at hand</a:t>
          </a:r>
        </a:p>
      </dsp:txBody>
      <dsp:txXfrm>
        <a:off x="3625056" y="3784428"/>
        <a:ext cx="3625056" cy="851623"/>
      </dsp:txXfrm>
    </dsp:sp>
    <dsp:sp modelId="{5CB211CA-5A18-4F44-9A10-5111AB1306F0}">
      <dsp:nvSpPr>
        <dsp:cNvPr id="0" name=""/>
        <dsp:cNvSpPr/>
      </dsp:nvSpPr>
      <dsp:spPr>
        <a:xfrm rot="10800000">
          <a:off x="0" y="2108"/>
          <a:ext cx="7250113" cy="2847385"/>
        </a:xfrm>
        <a:prstGeom prst="upArrowCallout">
          <a:avLst/>
        </a:prstGeom>
        <a:solidFill>
          <a:schemeClr val="accent4">
            <a:hueOff val="-1177426"/>
            <a:satOff val="0"/>
            <a:lumOff val="-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Common interests should be discussed in class and/or in MS Teams (public channel), so that everyone can participate</a:t>
          </a:r>
        </a:p>
      </dsp:txBody>
      <dsp:txXfrm rot="10800000">
        <a:off x="0" y="2108"/>
        <a:ext cx="7250113" cy="18501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F3B0E-7D48-0642-8860-A64C3685E9ED}">
      <dsp:nvSpPr>
        <dsp:cNvPr id="0" name=""/>
        <dsp:cNvSpPr/>
      </dsp:nvSpPr>
      <dsp:spPr>
        <a:xfrm>
          <a:off x="0" y="736887"/>
          <a:ext cx="10143836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“After class” is not my office hours</a:t>
          </a:r>
        </a:p>
      </dsp:txBody>
      <dsp:txXfrm>
        <a:off x="59399" y="796286"/>
        <a:ext cx="10025038" cy="1098002"/>
      </dsp:txXfrm>
    </dsp:sp>
    <dsp:sp modelId="{E153E2DF-FE14-BE45-9B31-378F9B1825B5}">
      <dsp:nvSpPr>
        <dsp:cNvPr id="0" name=""/>
        <dsp:cNvSpPr/>
      </dsp:nvSpPr>
      <dsp:spPr>
        <a:xfrm>
          <a:off x="0" y="1953687"/>
          <a:ext cx="10143836" cy="1984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7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Ask your questions during class time (including attendance issues)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If your questions are not answered in class, please come to office hours or use asynchronous communication!</a:t>
          </a:r>
        </a:p>
      </dsp:txBody>
      <dsp:txXfrm>
        <a:off x="0" y="1953687"/>
        <a:ext cx="10143836" cy="19846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F55B8-D834-F443-9D25-31B154198C11}">
      <dsp:nvSpPr>
        <dsp:cNvPr id="0" name=""/>
        <dsp:cNvSpPr/>
      </dsp:nvSpPr>
      <dsp:spPr>
        <a:xfrm>
          <a:off x="3023" y="658687"/>
          <a:ext cx="2398437" cy="335781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1" tIns="330200" rIns="18699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Talk to 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Raise your hand and wait your turn to talk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It is expected and </a:t>
          </a:r>
          <a:r>
            <a:rPr lang="en-US" sz="1600" b="1" kern="1200" dirty="0"/>
            <a:t>appreciated</a:t>
          </a:r>
          <a:r>
            <a:rPr lang="en-US" sz="1600" b="0" kern="1200" dirty="0"/>
            <a:t>.</a:t>
          </a:r>
          <a:endParaRPr lang="en-US" sz="1600" kern="1200" dirty="0"/>
        </a:p>
      </dsp:txBody>
      <dsp:txXfrm>
        <a:off x="3023" y="1934656"/>
        <a:ext cx="2398437" cy="2014687"/>
      </dsp:txXfrm>
    </dsp:sp>
    <dsp:sp modelId="{4A984C8F-3AAD-9A42-BDC9-124AB42F512D}">
      <dsp:nvSpPr>
        <dsp:cNvPr id="0" name=""/>
        <dsp:cNvSpPr/>
      </dsp:nvSpPr>
      <dsp:spPr>
        <a:xfrm>
          <a:off x="698569" y="994468"/>
          <a:ext cx="1007343" cy="10073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536" tIns="12700" rIns="78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46091" y="1141990"/>
        <a:ext cx="712299" cy="712299"/>
      </dsp:txXfrm>
    </dsp:sp>
    <dsp:sp modelId="{E1F0F18C-0BD0-264D-A8CF-7124D2AF97B6}">
      <dsp:nvSpPr>
        <dsp:cNvPr id="0" name=""/>
        <dsp:cNvSpPr/>
      </dsp:nvSpPr>
      <dsp:spPr>
        <a:xfrm>
          <a:off x="3023" y="4016427"/>
          <a:ext cx="2398437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5F2204-6DE9-8546-BB12-6119C12B7A22}">
      <dsp:nvSpPr>
        <dsp:cNvPr id="0" name=""/>
        <dsp:cNvSpPr/>
      </dsp:nvSpPr>
      <dsp:spPr>
        <a:xfrm>
          <a:off x="2641304" y="658687"/>
          <a:ext cx="2398437" cy="335781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1" tIns="330200" rIns="18699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Ask questions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It doesn’t show a weakness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It helps everyone to grow!</a:t>
          </a:r>
        </a:p>
      </dsp:txBody>
      <dsp:txXfrm>
        <a:off x="2641304" y="1934656"/>
        <a:ext cx="2398437" cy="2014687"/>
      </dsp:txXfrm>
    </dsp:sp>
    <dsp:sp modelId="{A5E95FFB-27A6-5740-8F77-8A1B674A6D65}">
      <dsp:nvSpPr>
        <dsp:cNvPr id="0" name=""/>
        <dsp:cNvSpPr/>
      </dsp:nvSpPr>
      <dsp:spPr>
        <a:xfrm>
          <a:off x="3336850" y="994468"/>
          <a:ext cx="1007343" cy="10073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536" tIns="12700" rIns="78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484372" y="1141990"/>
        <a:ext cx="712299" cy="712299"/>
      </dsp:txXfrm>
    </dsp:sp>
    <dsp:sp modelId="{B1575356-5248-5946-BAE4-FAA0D852EC06}">
      <dsp:nvSpPr>
        <dsp:cNvPr id="0" name=""/>
        <dsp:cNvSpPr/>
      </dsp:nvSpPr>
      <dsp:spPr>
        <a:xfrm>
          <a:off x="2641304" y="4016427"/>
          <a:ext cx="2398437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1460E3-7AFB-0D43-BD39-2A0E309B948A}">
      <dsp:nvSpPr>
        <dsp:cNvPr id="0" name=""/>
        <dsp:cNvSpPr/>
      </dsp:nvSpPr>
      <dsp:spPr>
        <a:xfrm>
          <a:off x="5279584" y="658687"/>
          <a:ext cx="2398437" cy="335781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1" tIns="330200" rIns="18699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Answer questions</a:t>
          </a:r>
        </a:p>
      </dsp:txBody>
      <dsp:txXfrm>
        <a:off x="5279584" y="1934656"/>
        <a:ext cx="2398437" cy="2014687"/>
      </dsp:txXfrm>
    </dsp:sp>
    <dsp:sp modelId="{70596FFA-FA47-7C4A-97C8-7B0CE103AAED}">
      <dsp:nvSpPr>
        <dsp:cNvPr id="0" name=""/>
        <dsp:cNvSpPr/>
      </dsp:nvSpPr>
      <dsp:spPr>
        <a:xfrm>
          <a:off x="5975131" y="994468"/>
          <a:ext cx="1007343" cy="10073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536" tIns="12700" rIns="78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122653" y="1141990"/>
        <a:ext cx="712299" cy="712299"/>
      </dsp:txXfrm>
    </dsp:sp>
    <dsp:sp modelId="{75A4C042-8132-3F4E-9C90-631012217234}">
      <dsp:nvSpPr>
        <dsp:cNvPr id="0" name=""/>
        <dsp:cNvSpPr/>
      </dsp:nvSpPr>
      <dsp:spPr>
        <a:xfrm>
          <a:off x="5279584" y="4016427"/>
          <a:ext cx="2398437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0012BC-5215-2A4D-BC8C-49CC44F36D4A}">
      <dsp:nvSpPr>
        <dsp:cNvPr id="0" name=""/>
        <dsp:cNvSpPr/>
      </dsp:nvSpPr>
      <dsp:spPr>
        <a:xfrm>
          <a:off x="7917865" y="658687"/>
          <a:ext cx="2398437" cy="335781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1" tIns="330200" rIns="18699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Correct some mistakes I will eventually make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Yeah, this happens</a:t>
          </a:r>
        </a:p>
      </dsp:txBody>
      <dsp:txXfrm>
        <a:off x="7917865" y="1934656"/>
        <a:ext cx="2398437" cy="2014687"/>
      </dsp:txXfrm>
    </dsp:sp>
    <dsp:sp modelId="{FD0E4799-B152-DE41-8940-D82D341871B5}">
      <dsp:nvSpPr>
        <dsp:cNvPr id="0" name=""/>
        <dsp:cNvSpPr/>
      </dsp:nvSpPr>
      <dsp:spPr>
        <a:xfrm>
          <a:off x="8613412" y="994468"/>
          <a:ext cx="1007343" cy="10073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536" tIns="12700" rIns="78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760934" y="1141990"/>
        <a:ext cx="712299" cy="712299"/>
      </dsp:txXfrm>
    </dsp:sp>
    <dsp:sp modelId="{7AF1306A-E9F8-E744-8D50-C179F47767A4}">
      <dsp:nvSpPr>
        <dsp:cNvPr id="0" name=""/>
        <dsp:cNvSpPr/>
      </dsp:nvSpPr>
      <dsp:spPr>
        <a:xfrm>
          <a:off x="7917865" y="4016427"/>
          <a:ext cx="2398437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ED61E-CE99-5E43-A3E7-00A2D98F9D8E}">
      <dsp:nvSpPr>
        <dsp:cNvPr id="0" name=""/>
        <dsp:cNvSpPr/>
      </dsp:nvSpPr>
      <dsp:spPr>
        <a:xfrm>
          <a:off x="0" y="0"/>
          <a:ext cx="821772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8D6CF-2AE8-EB40-847D-3F7A6AEC5425}">
      <dsp:nvSpPr>
        <dsp:cNvPr id="0" name=""/>
        <dsp:cNvSpPr/>
      </dsp:nvSpPr>
      <dsp:spPr>
        <a:xfrm>
          <a:off x="0" y="0"/>
          <a:ext cx="8217725" cy="77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will not answer questions at night</a:t>
          </a:r>
        </a:p>
      </dsp:txBody>
      <dsp:txXfrm>
        <a:off x="0" y="0"/>
        <a:ext cx="8217725" cy="776515"/>
      </dsp:txXfrm>
    </dsp:sp>
    <dsp:sp modelId="{0F537F6E-9D97-AE48-A58B-F836F70E712D}">
      <dsp:nvSpPr>
        <dsp:cNvPr id="0" name=""/>
        <dsp:cNvSpPr/>
      </dsp:nvSpPr>
      <dsp:spPr>
        <a:xfrm>
          <a:off x="0" y="776515"/>
          <a:ext cx="821772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8CBBD-4B0C-3446-9D4E-24DAB972B5F4}">
      <dsp:nvSpPr>
        <dsp:cNvPr id="0" name=""/>
        <dsp:cNvSpPr/>
      </dsp:nvSpPr>
      <dsp:spPr>
        <a:xfrm>
          <a:off x="0" y="776515"/>
          <a:ext cx="8217725" cy="77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will not answer questions on weekends</a:t>
          </a:r>
        </a:p>
      </dsp:txBody>
      <dsp:txXfrm>
        <a:off x="0" y="776515"/>
        <a:ext cx="8217725" cy="776515"/>
      </dsp:txXfrm>
    </dsp:sp>
    <dsp:sp modelId="{4A9FB202-3D53-1A40-A473-B5450D48D2B7}">
      <dsp:nvSpPr>
        <dsp:cNvPr id="0" name=""/>
        <dsp:cNvSpPr/>
      </dsp:nvSpPr>
      <dsp:spPr>
        <a:xfrm>
          <a:off x="0" y="1553030"/>
          <a:ext cx="821772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2B3D4-1B6A-0643-88CE-35E182B04C4F}">
      <dsp:nvSpPr>
        <dsp:cNvPr id="0" name=""/>
        <dsp:cNvSpPr/>
      </dsp:nvSpPr>
      <dsp:spPr>
        <a:xfrm>
          <a:off x="0" y="1553030"/>
          <a:ext cx="8217725" cy="77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cannot help you 2 hours before the deadline</a:t>
          </a:r>
        </a:p>
      </dsp:txBody>
      <dsp:txXfrm>
        <a:off x="0" y="1553030"/>
        <a:ext cx="8217725" cy="776515"/>
      </dsp:txXfrm>
    </dsp:sp>
    <dsp:sp modelId="{CD04E5B8-17EF-0F42-B4D8-08E61A84B773}">
      <dsp:nvSpPr>
        <dsp:cNvPr id="0" name=""/>
        <dsp:cNvSpPr/>
      </dsp:nvSpPr>
      <dsp:spPr>
        <a:xfrm>
          <a:off x="0" y="2329546"/>
          <a:ext cx="82177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24D67-1830-C948-A62A-A5F4F6C2E01C}">
      <dsp:nvSpPr>
        <dsp:cNvPr id="0" name=""/>
        <dsp:cNvSpPr/>
      </dsp:nvSpPr>
      <dsp:spPr>
        <a:xfrm>
          <a:off x="0" y="2329546"/>
          <a:ext cx="8217725" cy="77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cannot help you after you submitted the wrong file/answer</a:t>
          </a:r>
        </a:p>
      </dsp:txBody>
      <dsp:txXfrm>
        <a:off x="0" y="2329546"/>
        <a:ext cx="8217725" cy="7765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08DF0-B578-7B4B-9DC0-F2EB54AF8456}">
      <dsp:nvSpPr>
        <dsp:cNvPr id="0" name=""/>
        <dsp:cNvSpPr/>
      </dsp:nvSpPr>
      <dsp:spPr>
        <a:xfrm>
          <a:off x="3644" y="364121"/>
          <a:ext cx="1973472" cy="1184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tx1"/>
              </a:solidFill>
            </a:rPr>
            <a:t>Round </a:t>
          </a:r>
          <a:r>
            <a:rPr lang="pt-BR" sz="2000" kern="1200" dirty="0" err="1">
              <a:solidFill>
                <a:schemeClr val="tx1"/>
              </a:solidFill>
            </a:rPr>
            <a:t>ups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644" y="364121"/>
        <a:ext cx="1973472" cy="1184083"/>
      </dsp:txXfrm>
    </dsp:sp>
    <dsp:sp modelId="{41D8DAFC-4F6F-2E4B-BE42-12DB5857A389}">
      <dsp:nvSpPr>
        <dsp:cNvPr id="0" name=""/>
        <dsp:cNvSpPr/>
      </dsp:nvSpPr>
      <dsp:spPr>
        <a:xfrm>
          <a:off x="2174464" y="364121"/>
          <a:ext cx="1973472" cy="11840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Report</a:t>
          </a:r>
          <a:r>
            <a:rPr lang="pt-BR" sz="2000" kern="1200" dirty="0"/>
            <a:t> </a:t>
          </a:r>
          <a:r>
            <a:rPr lang="pt-BR" sz="2000" kern="1200" dirty="0" err="1"/>
            <a:t>iClicker</a:t>
          </a:r>
          <a:r>
            <a:rPr lang="pt-BR" sz="2000" kern="1200" dirty="0"/>
            <a:t> </a:t>
          </a:r>
          <a:r>
            <a:rPr lang="pt-BR" sz="2000" kern="1200" dirty="0" err="1"/>
            <a:t>issues</a:t>
          </a:r>
          <a:r>
            <a:rPr lang="pt-BR" sz="2000" kern="1200" dirty="0"/>
            <a:t> </a:t>
          </a:r>
          <a:r>
            <a:rPr lang="pt-BR" sz="2000" kern="1200" dirty="0" err="1"/>
            <a:t>past</a:t>
          </a:r>
          <a:r>
            <a:rPr lang="pt-BR" sz="2000" kern="1200" dirty="0"/>
            <a:t> </a:t>
          </a:r>
          <a:r>
            <a:rPr lang="pt-BR" sz="2000" kern="1200" dirty="0" err="1"/>
            <a:t>class</a:t>
          </a:r>
          <a:r>
            <a:rPr lang="pt-BR" sz="2000" kern="1200" dirty="0"/>
            <a:t> time</a:t>
          </a:r>
          <a:endParaRPr lang="en-US" sz="2000" kern="1200" dirty="0"/>
        </a:p>
      </dsp:txBody>
      <dsp:txXfrm>
        <a:off x="2174464" y="364121"/>
        <a:ext cx="1973472" cy="1184083"/>
      </dsp:txXfrm>
    </dsp:sp>
    <dsp:sp modelId="{D5D1FFC3-8F4B-3F4A-9FFE-9D828C567220}">
      <dsp:nvSpPr>
        <dsp:cNvPr id="0" name=""/>
        <dsp:cNvSpPr/>
      </dsp:nvSpPr>
      <dsp:spPr>
        <a:xfrm>
          <a:off x="4345284" y="364121"/>
          <a:ext cx="1973472" cy="11840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Excuse</a:t>
          </a:r>
          <a:r>
            <a:rPr lang="pt-BR" sz="2000" kern="1200" dirty="0"/>
            <a:t> </a:t>
          </a:r>
          <a:r>
            <a:rPr lang="pt-BR" sz="2000" kern="1200" dirty="0" err="1"/>
            <a:t>absences</a:t>
          </a:r>
          <a:r>
            <a:rPr lang="pt-BR" sz="2000" kern="1200" dirty="0"/>
            <a:t> </a:t>
          </a:r>
          <a:r>
            <a:rPr lang="pt-BR" sz="2000" kern="1200" dirty="0" err="1"/>
            <a:t>after</a:t>
          </a:r>
          <a:r>
            <a:rPr lang="pt-BR" sz="2000" kern="1200" dirty="0"/>
            <a:t> 48 hours </a:t>
          </a:r>
          <a:r>
            <a:rPr lang="pt-BR" sz="2000" kern="1200" dirty="0" err="1"/>
            <a:t>of</a:t>
          </a:r>
          <a:r>
            <a:rPr lang="pt-BR" sz="2000" kern="1200" dirty="0"/>
            <a:t> </a:t>
          </a:r>
          <a:r>
            <a:rPr lang="pt-BR" sz="2000" kern="1200" dirty="0" err="1"/>
            <a:t>class</a:t>
          </a:r>
          <a:endParaRPr lang="en-US" sz="2000" kern="1200" dirty="0"/>
        </a:p>
      </dsp:txBody>
      <dsp:txXfrm>
        <a:off x="4345284" y="364121"/>
        <a:ext cx="1973472" cy="1184083"/>
      </dsp:txXfrm>
    </dsp:sp>
    <dsp:sp modelId="{17502EF2-90A5-F14B-B26A-8C0540C859A7}">
      <dsp:nvSpPr>
        <dsp:cNvPr id="0" name=""/>
        <dsp:cNvSpPr/>
      </dsp:nvSpPr>
      <dsp:spPr>
        <a:xfrm>
          <a:off x="6516103" y="364121"/>
          <a:ext cx="1973472" cy="11840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Excuse</a:t>
          </a:r>
          <a:r>
            <a:rPr lang="pt-BR" sz="2000" kern="1200" dirty="0"/>
            <a:t> </a:t>
          </a:r>
          <a:r>
            <a:rPr lang="pt-BR" sz="2000" kern="1200" dirty="0" err="1"/>
            <a:t>absences</a:t>
          </a:r>
          <a:r>
            <a:rPr lang="pt-BR" sz="2000" kern="1200" dirty="0"/>
            <a:t> </a:t>
          </a:r>
          <a:r>
            <a:rPr lang="pt-BR" sz="2000" kern="1200" dirty="0" err="1"/>
            <a:t>without</a:t>
          </a:r>
          <a:r>
            <a:rPr lang="pt-BR" sz="2000" kern="1200" dirty="0"/>
            <a:t> a </a:t>
          </a:r>
          <a:r>
            <a:rPr lang="pt-BR" sz="2000" kern="1200" dirty="0" err="1"/>
            <a:t>justifiable</a:t>
          </a:r>
          <a:r>
            <a:rPr lang="pt-BR" sz="2000" kern="1200" dirty="0"/>
            <a:t> </a:t>
          </a:r>
          <a:r>
            <a:rPr lang="pt-BR" sz="2000" kern="1200" dirty="0" err="1"/>
            <a:t>reason</a:t>
          </a:r>
          <a:endParaRPr lang="en-US" sz="2000" kern="1200" dirty="0"/>
        </a:p>
      </dsp:txBody>
      <dsp:txXfrm>
        <a:off x="6516103" y="364121"/>
        <a:ext cx="1973472" cy="1184083"/>
      </dsp:txXfrm>
    </dsp:sp>
    <dsp:sp modelId="{6F2D5A84-8446-3342-B7D8-0EB0D12E4138}">
      <dsp:nvSpPr>
        <dsp:cNvPr id="0" name=""/>
        <dsp:cNvSpPr/>
      </dsp:nvSpPr>
      <dsp:spPr>
        <a:xfrm>
          <a:off x="8686923" y="364121"/>
          <a:ext cx="1973472" cy="11840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>
              <a:solidFill>
                <a:schemeClr val="tx1"/>
              </a:solidFill>
            </a:rPr>
            <a:t>Excuse</a:t>
          </a:r>
          <a:r>
            <a:rPr lang="pt-BR" sz="2000" kern="1200" dirty="0">
              <a:solidFill>
                <a:schemeClr val="tx1"/>
              </a:solidFill>
            </a:rPr>
            <a:t> </a:t>
          </a:r>
          <a:r>
            <a:rPr lang="pt-BR" sz="2000" kern="1200" dirty="0" err="1">
              <a:solidFill>
                <a:schemeClr val="tx1"/>
              </a:solidFill>
            </a:rPr>
            <a:t>absence</a:t>
          </a:r>
          <a:r>
            <a:rPr lang="pt-BR" sz="2000" kern="1200" dirty="0">
              <a:solidFill>
                <a:schemeClr val="tx1"/>
              </a:solidFill>
            </a:rPr>
            <a:t> for </a:t>
          </a:r>
          <a:r>
            <a:rPr lang="pt-BR" sz="2000" kern="1200" dirty="0" err="1">
              <a:solidFill>
                <a:schemeClr val="tx1"/>
              </a:solidFill>
            </a:rPr>
            <a:t>being</a:t>
          </a:r>
          <a:r>
            <a:rPr lang="pt-BR" sz="2000" kern="1200" dirty="0">
              <a:solidFill>
                <a:schemeClr val="tx1"/>
              </a:solidFill>
            </a:rPr>
            <a:t> late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8686923" y="364121"/>
        <a:ext cx="1973472" cy="1184083"/>
      </dsp:txXfrm>
    </dsp:sp>
    <dsp:sp modelId="{28EFEE1A-AFAB-A644-9DB2-C359D549439A}">
      <dsp:nvSpPr>
        <dsp:cNvPr id="0" name=""/>
        <dsp:cNvSpPr/>
      </dsp:nvSpPr>
      <dsp:spPr>
        <a:xfrm>
          <a:off x="3644" y="1745551"/>
          <a:ext cx="1973472" cy="1184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tx1"/>
              </a:solidFill>
            </a:rPr>
            <a:t>Turn in </a:t>
          </a:r>
          <a:r>
            <a:rPr lang="pt-BR" sz="2000" kern="1200" dirty="0" err="1">
              <a:solidFill>
                <a:schemeClr val="tx1"/>
              </a:solidFill>
            </a:rPr>
            <a:t>assignments</a:t>
          </a:r>
          <a:r>
            <a:rPr lang="pt-BR" sz="2000" kern="1200" dirty="0">
              <a:solidFill>
                <a:schemeClr val="tx1"/>
              </a:solidFill>
            </a:rPr>
            <a:t> </a:t>
          </a:r>
          <a:r>
            <a:rPr lang="pt-BR" sz="2000" kern="1200" dirty="0" err="1">
              <a:solidFill>
                <a:schemeClr val="tx1"/>
              </a:solidFill>
            </a:rPr>
            <a:t>after</a:t>
          </a:r>
          <a:r>
            <a:rPr lang="pt-BR" sz="2000" kern="1200" dirty="0">
              <a:solidFill>
                <a:schemeClr val="tx1"/>
              </a:solidFill>
            </a:rPr>
            <a:t> </a:t>
          </a:r>
          <a:r>
            <a:rPr lang="pt-BR" sz="2000" kern="1200" dirty="0" err="1">
              <a:solidFill>
                <a:schemeClr val="tx1"/>
              </a:solidFill>
            </a:rPr>
            <a:t>the</a:t>
          </a:r>
          <a:r>
            <a:rPr lang="pt-BR" sz="2000" kern="1200" dirty="0">
              <a:solidFill>
                <a:schemeClr val="tx1"/>
              </a:solidFill>
            </a:rPr>
            <a:t> deadline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644" y="1745551"/>
        <a:ext cx="1973472" cy="1184083"/>
      </dsp:txXfrm>
    </dsp:sp>
    <dsp:sp modelId="{88237F67-6240-A249-B46A-56F96F632805}">
      <dsp:nvSpPr>
        <dsp:cNvPr id="0" name=""/>
        <dsp:cNvSpPr/>
      </dsp:nvSpPr>
      <dsp:spPr>
        <a:xfrm>
          <a:off x="2174464" y="1745551"/>
          <a:ext cx="1973472" cy="11840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Get</a:t>
          </a:r>
          <a:r>
            <a:rPr lang="pt-BR" sz="2000" kern="1200" dirty="0"/>
            <a:t> late </a:t>
          </a:r>
          <a:r>
            <a:rPr lang="pt-BR" sz="2000" kern="1200" dirty="0" err="1"/>
            <a:t>assignments</a:t>
          </a:r>
          <a:r>
            <a:rPr lang="pt-BR" sz="2000" kern="1200" dirty="0"/>
            <a:t> </a:t>
          </a:r>
          <a:r>
            <a:rPr lang="pt-BR" sz="2000" kern="1200" dirty="0" err="1"/>
            <a:t>graded</a:t>
          </a:r>
          <a:endParaRPr lang="en-US" sz="2000" kern="1200" dirty="0"/>
        </a:p>
      </dsp:txBody>
      <dsp:txXfrm>
        <a:off x="2174464" y="1745551"/>
        <a:ext cx="1973472" cy="1184083"/>
      </dsp:txXfrm>
    </dsp:sp>
    <dsp:sp modelId="{57B468AF-FFC7-2849-8A15-7DDCA7047D60}">
      <dsp:nvSpPr>
        <dsp:cNvPr id="0" name=""/>
        <dsp:cNvSpPr/>
      </dsp:nvSpPr>
      <dsp:spPr>
        <a:xfrm>
          <a:off x="4345284" y="1745551"/>
          <a:ext cx="1973472" cy="11840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Grade review past 1 week of posted grades</a:t>
          </a:r>
        </a:p>
      </dsp:txBody>
      <dsp:txXfrm>
        <a:off x="4345284" y="1745551"/>
        <a:ext cx="1973472" cy="1184083"/>
      </dsp:txXfrm>
    </dsp:sp>
    <dsp:sp modelId="{EC1EE8C7-5A80-BD44-8AB8-C50BDA46F424}">
      <dsp:nvSpPr>
        <dsp:cNvPr id="0" name=""/>
        <dsp:cNvSpPr/>
      </dsp:nvSpPr>
      <dsp:spPr>
        <a:xfrm>
          <a:off x="6516103" y="1745551"/>
          <a:ext cx="1973472" cy="11840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Get assignments with wrong extension graded</a:t>
          </a:r>
        </a:p>
      </dsp:txBody>
      <dsp:txXfrm>
        <a:off x="6516103" y="1745551"/>
        <a:ext cx="1973472" cy="1184083"/>
      </dsp:txXfrm>
    </dsp:sp>
    <dsp:sp modelId="{13EB869B-ACB4-D54A-B0EC-BA62E72D3003}">
      <dsp:nvSpPr>
        <dsp:cNvPr id="0" name=""/>
        <dsp:cNvSpPr/>
      </dsp:nvSpPr>
      <dsp:spPr>
        <a:xfrm>
          <a:off x="8686923" y="1745551"/>
          <a:ext cx="1973472" cy="11840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Get assignments submitted in the wrong place graded</a:t>
          </a:r>
        </a:p>
      </dsp:txBody>
      <dsp:txXfrm>
        <a:off x="8686923" y="1745551"/>
        <a:ext cx="1973472" cy="1184083"/>
      </dsp:txXfrm>
    </dsp:sp>
    <dsp:sp modelId="{157066A4-3083-0C46-A426-DCE5D0E38700}">
      <dsp:nvSpPr>
        <dsp:cNvPr id="0" name=""/>
        <dsp:cNvSpPr/>
      </dsp:nvSpPr>
      <dsp:spPr>
        <a:xfrm>
          <a:off x="1089054" y="3126982"/>
          <a:ext cx="1973472" cy="1184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opportunities that your classmates don’t have</a:t>
          </a:r>
        </a:p>
      </dsp:txBody>
      <dsp:txXfrm>
        <a:off x="1089054" y="3126982"/>
        <a:ext cx="1973472" cy="1184083"/>
      </dsp:txXfrm>
    </dsp:sp>
    <dsp:sp modelId="{3F5222C7-713F-D44D-A624-B1DF53AD23B3}">
      <dsp:nvSpPr>
        <dsp:cNvPr id="0" name=""/>
        <dsp:cNvSpPr/>
      </dsp:nvSpPr>
      <dsp:spPr>
        <a:xfrm>
          <a:off x="3259874" y="3126982"/>
          <a:ext cx="1973472" cy="11840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Turn a blind eye to  integrity violation</a:t>
          </a:r>
        </a:p>
      </dsp:txBody>
      <dsp:txXfrm>
        <a:off x="3259874" y="3126982"/>
        <a:ext cx="1973472" cy="1184083"/>
      </dsp:txXfrm>
    </dsp:sp>
    <dsp:sp modelId="{830FE7B9-72B2-6C45-B06F-001028F46374}">
      <dsp:nvSpPr>
        <dsp:cNvPr id="0" name=""/>
        <dsp:cNvSpPr/>
      </dsp:nvSpPr>
      <dsp:spPr>
        <a:xfrm>
          <a:off x="5430694" y="3126982"/>
          <a:ext cx="1973472" cy="11840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Drop the course past the Registrar’s deadline</a:t>
          </a:r>
        </a:p>
      </dsp:txBody>
      <dsp:txXfrm>
        <a:off x="5430694" y="3126982"/>
        <a:ext cx="1973472" cy="1184083"/>
      </dsp:txXfrm>
    </dsp:sp>
    <dsp:sp modelId="{644EECBA-420A-494D-A6FB-4FD6DCB49EA0}">
      <dsp:nvSpPr>
        <dsp:cNvPr id="0" name=""/>
        <dsp:cNvSpPr/>
      </dsp:nvSpPr>
      <dsp:spPr>
        <a:xfrm>
          <a:off x="7601513" y="3126982"/>
          <a:ext cx="1973472" cy="11840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your background as an excuse</a:t>
          </a:r>
        </a:p>
      </dsp:txBody>
      <dsp:txXfrm>
        <a:off x="7601513" y="3126982"/>
        <a:ext cx="1973472" cy="11840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CFB3E-9398-4B4D-ACB8-CFDE7FBDEE1D}">
      <dsp:nvSpPr>
        <dsp:cNvPr id="0" name=""/>
        <dsp:cNvSpPr/>
      </dsp:nvSpPr>
      <dsp:spPr>
        <a:xfrm>
          <a:off x="-165088" y="8776"/>
          <a:ext cx="10027722" cy="980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C761E28-A03E-4D14-AAD7-8973F2998E5F}">
      <dsp:nvSpPr>
        <dsp:cNvPr id="0" name=""/>
        <dsp:cNvSpPr/>
      </dsp:nvSpPr>
      <dsp:spPr>
        <a:xfrm>
          <a:off x="131529" y="229401"/>
          <a:ext cx="539305" cy="5393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85A1F1-5CE2-46A9-8CDC-5E2E322AC5D8}">
      <dsp:nvSpPr>
        <dsp:cNvPr id="0" name=""/>
        <dsp:cNvSpPr/>
      </dsp:nvSpPr>
      <dsp:spPr>
        <a:xfrm>
          <a:off x="967452" y="8776"/>
          <a:ext cx="45124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… for classes</a:t>
          </a:r>
        </a:p>
      </dsp:txBody>
      <dsp:txXfrm>
        <a:off x="967452" y="8776"/>
        <a:ext cx="4512474" cy="980554"/>
      </dsp:txXfrm>
    </dsp:sp>
    <dsp:sp modelId="{1051AABD-5BD8-4F00-9F1B-D7BE790D52F6}">
      <dsp:nvSpPr>
        <dsp:cNvPr id="0" name=""/>
        <dsp:cNvSpPr/>
      </dsp:nvSpPr>
      <dsp:spPr>
        <a:xfrm>
          <a:off x="4840725" y="8776"/>
          <a:ext cx="50452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You will be marked absent after 15 minutes of class</a:t>
          </a:r>
        </a:p>
      </dsp:txBody>
      <dsp:txXfrm>
        <a:off x="4840725" y="8776"/>
        <a:ext cx="5045274" cy="980554"/>
      </dsp:txXfrm>
    </dsp:sp>
    <dsp:sp modelId="{E85219B8-F20F-4CDA-A3B7-710A27AB9784}">
      <dsp:nvSpPr>
        <dsp:cNvPr id="0" name=""/>
        <dsp:cNvSpPr/>
      </dsp:nvSpPr>
      <dsp:spPr>
        <a:xfrm>
          <a:off x="-165088" y="1234469"/>
          <a:ext cx="10027722" cy="980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0D57C98-FE38-4A0B-B21B-69ECBA186E46}">
      <dsp:nvSpPr>
        <dsp:cNvPr id="0" name=""/>
        <dsp:cNvSpPr/>
      </dsp:nvSpPr>
      <dsp:spPr>
        <a:xfrm>
          <a:off x="131529" y="1455094"/>
          <a:ext cx="539305" cy="5393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DE18A9-0A49-4612-8D3F-49A7C2E486DE}">
      <dsp:nvSpPr>
        <dsp:cNvPr id="0" name=""/>
        <dsp:cNvSpPr/>
      </dsp:nvSpPr>
      <dsp:spPr>
        <a:xfrm>
          <a:off x="967452" y="1234469"/>
          <a:ext cx="45124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… for meetings</a:t>
          </a:r>
        </a:p>
      </dsp:txBody>
      <dsp:txXfrm>
        <a:off x="967452" y="1234469"/>
        <a:ext cx="4512474" cy="980554"/>
      </dsp:txXfrm>
    </dsp:sp>
    <dsp:sp modelId="{D1C3A2B5-FD59-4F24-9190-1E36C68CB3E1}">
      <dsp:nvSpPr>
        <dsp:cNvPr id="0" name=""/>
        <dsp:cNvSpPr/>
      </dsp:nvSpPr>
      <dsp:spPr>
        <a:xfrm>
          <a:off x="4840725" y="1234469"/>
          <a:ext cx="50452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 will consider the appointment canceled after 5 minutes of the scheduled time</a:t>
          </a:r>
        </a:p>
      </dsp:txBody>
      <dsp:txXfrm>
        <a:off x="4840725" y="1234469"/>
        <a:ext cx="5045274" cy="980554"/>
      </dsp:txXfrm>
    </dsp:sp>
    <dsp:sp modelId="{AA4F7477-BAEF-4A59-9DB4-37BBE0A132F9}">
      <dsp:nvSpPr>
        <dsp:cNvPr id="0" name=""/>
        <dsp:cNvSpPr/>
      </dsp:nvSpPr>
      <dsp:spPr>
        <a:xfrm>
          <a:off x="-165088" y="2460162"/>
          <a:ext cx="10027722" cy="980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E0189A-0AFA-4DFA-8B09-3C8CAB7D7579}">
      <dsp:nvSpPr>
        <dsp:cNvPr id="0" name=""/>
        <dsp:cNvSpPr/>
      </dsp:nvSpPr>
      <dsp:spPr>
        <a:xfrm>
          <a:off x="131529" y="2680787"/>
          <a:ext cx="539305" cy="5393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D52FC7-05EA-4894-9055-9D49EDCE9F92}">
      <dsp:nvSpPr>
        <dsp:cNvPr id="0" name=""/>
        <dsp:cNvSpPr/>
      </dsp:nvSpPr>
      <dsp:spPr>
        <a:xfrm>
          <a:off x="967452" y="2460162"/>
          <a:ext cx="45124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… for exams</a:t>
          </a:r>
        </a:p>
      </dsp:txBody>
      <dsp:txXfrm>
        <a:off x="967452" y="2460162"/>
        <a:ext cx="4512474" cy="980554"/>
      </dsp:txXfrm>
    </dsp:sp>
    <dsp:sp modelId="{EA93EAC6-EDFA-4BCE-A0AF-FC060763B8E3}">
      <dsp:nvSpPr>
        <dsp:cNvPr id="0" name=""/>
        <dsp:cNvSpPr/>
      </dsp:nvSpPr>
      <dsp:spPr>
        <a:xfrm>
          <a:off x="4840725" y="2460162"/>
          <a:ext cx="50452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Door closes exactly at the exam time, and you will not be allowed to take the test</a:t>
          </a:r>
        </a:p>
      </dsp:txBody>
      <dsp:txXfrm>
        <a:off x="4840725" y="2460162"/>
        <a:ext cx="5045274" cy="980554"/>
      </dsp:txXfrm>
    </dsp:sp>
    <dsp:sp modelId="{7FE9AF7A-CCF6-40BA-82C7-DE2932AF894B}">
      <dsp:nvSpPr>
        <dsp:cNvPr id="0" name=""/>
        <dsp:cNvSpPr/>
      </dsp:nvSpPr>
      <dsp:spPr>
        <a:xfrm>
          <a:off x="-165088" y="3685856"/>
          <a:ext cx="10027722" cy="980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F8EC54-0A40-4751-8D7D-6CA3AD5221A0}">
      <dsp:nvSpPr>
        <dsp:cNvPr id="0" name=""/>
        <dsp:cNvSpPr/>
      </dsp:nvSpPr>
      <dsp:spPr>
        <a:xfrm>
          <a:off x="131529" y="3906480"/>
          <a:ext cx="539305" cy="5393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7B3374F-F23F-40D8-B5F3-6864B66461E2}">
      <dsp:nvSpPr>
        <dsp:cNvPr id="0" name=""/>
        <dsp:cNvSpPr/>
      </dsp:nvSpPr>
      <dsp:spPr>
        <a:xfrm>
          <a:off x="967452" y="3685856"/>
          <a:ext cx="45124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… with your assignment</a:t>
          </a:r>
        </a:p>
      </dsp:txBody>
      <dsp:txXfrm>
        <a:off x="967452" y="3685856"/>
        <a:ext cx="4512474" cy="980554"/>
      </dsp:txXfrm>
    </dsp:sp>
    <dsp:sp modelId="{810943F8-C741-4C6E-B004-60D58E638437}">
      <dsp:nvSpPr>
        <dsp:cNvPr id="0" name=""/>
        <dsp:cNvSpPr/>
      </dsp:nvSpPr>
      <dsp:spPr>
        <a:xfrm>
          <a:off x="4840725" y="3685856"/>
          <a:ext cx="50452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Late work will not be accepted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There is no makeup work for missed assignments</a:t>
          </a:r>
        </a:p>
      </dsp:txBody>
      <dsp:txXfrm>
        <a:off x="4840725" y="3685856"/>
        <a:ext cx="5045274" cy="980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148130" y="-5144189"/>
            <a:ext cx="18996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183780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5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/>
        </p:nvSpPr>
        <p:spPr>
          <a:xfrm>
            <a:off x="-101204" y="-55563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4500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13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208755" y="-125245"/>
            <a:ext cx="1778432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6" y="5204732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73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/>
        </p:nvSpPr>
        <p:spPr>
          <a:xfrm>
            <a:off x="-101204" y="-55563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4500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45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9531"/>
            <a:ext cx="9667461" cy="4675367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1B2A74-2816-7F4F-81D1-3A7F51696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9667461" cy="9790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5366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50408"/>
            <a:ext cx="10515600" cy="2852737"/>
          </a:xfrm>
        </p:spPr>
        <p:txBody>
          <a:bodyPr anchor="t" anchorCtr="0"/>
          <a:lstStyle>
            <a:lvl1pPr>
              <a:defRPr sz="4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430131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1812C-53FF-8542-A0C1-D6151834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DF1BD08-DEC5-E045-8D33-E4DE18439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7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C54FA4-D324-2644-97E1-46597FF6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DF8F-D3EB-304B-8F1F-AFAA1F5EC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1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60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BEA452-4C37-2A4C-A60D-04B29015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79563"/>
            <a:ext cx="5157787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403476"/>
            <a:ext cx="5157787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579563"/>
            <a:ext cx="5183188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403476"/>
            <a:ext cx="5183188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28504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151C51-513F-244F-8DFE-F822FB7D2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D8E345AA-D6A0-F84F-B7CE-51DC932BDDA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673225"/>
            <a:ext cx="10515600" cy="4819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75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DECEAD-AC18-5343-A96F-F2AA0E27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48632-27BE-C548-9919-5269670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4727A-0604-6C48-9EF4-09B741C2C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45203F1-3836-6C47-823F-36242DE68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193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idx="1"/>
          </p:nvPr>
        </p:nvSpPr>
        <p:spPr>
          <a:xfrm>
            <a:off x="1465764" y="627866"/>
            <a:ext cx="4548529" cy="823912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0"/>
          </p:nvPr>
        </p:nvSpPr>
        <p:spPr>
          <a:xfrm>
            <a:off x="6299725" y="635486"/>
            <a:ext cx="4546577" cy="823912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1465764" y="1566486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299725" y="1566486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5763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06126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297774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8638135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61E93F-0B51-8A47-B1D4-0BE346EB8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D4B85887-6933-9C41-9EF1-116BEB1F4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588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9673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9734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7AB5277-A3E9-2A46-9BFD-861956ADE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C02C7-1F70-F944-9841-D4C78F4F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7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7275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76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B7540-0581-5648-ACE8-9AAA3DC8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3C09CF-1956-034E-8141-A58186FD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773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151820"/>
            <a:ext cx="12192000" cy="3000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1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fld id="{C9876DCB-5F22-F640-835B-E9906AF98291}" type="datetimeFigureOut">
              <a:rPr lang="en-US" smtClean="0"/>
              <a:t>1/19/23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519C73-DD87-3643-BD21-9CE38DF86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4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49784" y="-2665024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7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68" r:id="rId2"/>
    <p:sldLayoutId id="2147483796" r:id="rId3"/>
    <p:sldLayoutId id="2147483745" r:id="rId4"/>
    <p:sldLayoutId id="2147483774" r:id="rId5"/>
    <p:sldLayoutId id="2147483771" r:id="rId6"/>
    <p:sldLayoutId id="2147483798" r:id="rId7"/>
    <p:sldLayoutId id="2147483770" r:id="rId8"/>
    <p:sldLayoutId id="2147483740" r:id="rId9"/>
    <p:sldLayoutId id="2147483763" r:id="rId10"/>
    <p:sldLayoutId id="2147483742" r:id="rId11"/>
    <p:sldLayoutId id="2147483752" r:id="rId12"/>
    <p:sldLayoutId id="2147483750" r:id="rId13"/>
    <p:sldLayoutId id="2147483751" r:id="rId14"/>
    <p:sldLayoutId id="2147483747" r:id="rId15"/>
    <p:sldLayoutId id="2147483801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124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F8B700"/>
          </a:solidFill>
          <a:latin typeface="Arial MT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0034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gor.Steinmacher@nau.edu" TargetMode="Externa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Igor.Steinmacher@nau.edu" TargetMode="Externa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CS499 - Open Source software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/>
              <a:t>#00: Basics</a:t>
            </a:r>
            <a:endParaRPr lang="en-US" dirty="0"/>
          </a:p>
          <a:p>
            <a:r>
              <a:rPr lang="en-US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2"/>
              </a:rPr>
              <a:t>Igor.Steinmacher@nau.edu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D5981F-7EC5-C418-A86C-DC7D2116C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442918"/>
              </p:ext>
            </p:extLst>
          </p:nvPr>
        </p:nvGraphicFramePr>
        <p:xfrm>
          <a:off x="2152650" y="1709739"/>
          <a:ext cx="8234693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3DE97A-573C-A724-C2BD-8FCFE4E2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Course Navigation Quiz</a:t>
            </a:r>
          </a:p>
        </p:txBody>
      </p:sp>
    </p:spTree>
    <p:extLst>
      <p:ext uri="{BB962C8B-B14F-4D97-AF65-F5344CB8AC3E}">
        <p14:creationId xmlns:p14="http://schemas.microsoft.com/office/powerpoint/2010/main" val="364019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3303C-70D0-4201-6409-4C9EC3667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DE97A-573C-A724-C2BD-8FCFE4E2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en-US" sz="3000" dirty="0"/>
              <a:t>Academic Integrity @NAU for Students</a:t>
            </a:r>
          </a:p>
        </p:txBody>
      </p:sp>
      <p:pic>
        <p:nvPicPr>
          <p:cNvPr id="6" name="CS599_AIVcourse">
            <a:hlinkClick r:id="" action="ppaction://media"/>
            <a:extLst>
              <a:ext uri="{FF2B5EF4-FFF2-40B4-BE49-F238E27FC236}">
                <a16:creationId xmlns:a16="http://schemas.microsoft.com/office/drawing/2014/main" id="{2AF6DF69-FA61-7904-9AF8-3BABFEE49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865" y="2286990"/>
            <a:ext cx="6609598" cy="343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S599_AIV_certificate">
            <a:hlinkClick r:id="" action="ppaction://media"/>
            <a:extLst>
              <a:ext uri="{FF2B5EF4-FFF2-40B4-BE49-F238E27FC236}">
                <a16:creationId xmlns:a16="http://schemas.microsoft.com/office/drawing/2014/main" id="{150D2110-EF26-F458-4C39-AABF5FB78F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865" y="2323137"/>
            <a:ext cx="6609598" cy="3403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DE97A-573C-A724-C2BD-8FCFE4E2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en-US" sz="3000" dirty="0"/>
              <a:t>Academic Integrity @NAU for Students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EEA9109-313F-84D8-94A8-E08CF9702DF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8623-4CD0-4AA2-B87E-37F288C4D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b="1" dirty="0"/>
              <a:t>MS Teams channels (public)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Quick questions</a:t>
            </a:r>
          </a:p>
          <a:p>
            <a:r>
              <a:rPr lang="en-US" sz="1500" b="1" dirty="0"/>
              <a:t>MS Teams private message (private)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Quick questions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Call request during office hours</a:t>
            </a:r>
          </a:p>
          <a:p>
            <a:r>
              <a:rPr lang="en-US" sz="1500" b="1" dirty="0"/>
              <a:t>Email (private)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Appointment request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Action needed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  <a:hlinkClick r:id="rId2"/>
              </a:rPr>
              <a:t>Igor.Steinmacher@nau.edu</a:t>
            </a:r>
            <a:endParaRPr lang="en-US" sz="1500" dirty="0">
              <a:solidFill>
                <a:srgbClr val="003466"/>
              </a:solidFill>
            </a:endParaRPr>
          </a:p>
          <a:p>
            <a:r>
              <a:rPr lang="en-US" sz="1500" b="1" dirty="0"/>
              <a:t>Office hours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In-person, SICCS building, </a:t>
            </a:r>
            <a:r>
              <a:rPr lang="en-US" sz="1500">
                <a:solidFill>
                  <a:srgbClr val="003466"/>
                </a:solidFill>
              </a:rPr>
              <a:t>rm 205</a:t>
            </a:r>
            <a:endParaRPr lang="en-US" sz="1500" dirty="0">
              <a:solidFill>
                <a:srgbClr val="003466"/>
              </a:solidFill>
            </a:endParaRP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MS Teams, link on BBLearn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D850D-F6B9-14AF-F2C9-E1ECEDD9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818274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F4B197CE-6463-4223-A076-923E2C071B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290301"/>
              </p:ext>
            </p:extLst>
          </p:nvPr>
        </p:nvGraphicFramePr>
        <p:xfrm>
          <a:off x="600364" y="1709739"/>
          <a:ext cx="10649527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5022E70-E804-5479-042C-1BA2C615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6395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C68ADEE-04C0-28CD-1EF0-B87DD271C0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911478"/>
              </p:ext>
            </p:extLst>
          </p:nvPr>
        </p:nvGraphicFramePr>
        <p:xfrm>
          <a:off x="581891" y="1736436"/>
          <a:ext cx="10381673" cy="4648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6897A6-18F9-6877-57B6-6024942B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49756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4A04A8C-70E5-494E-AD74-D66805C34F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465273"/>
              </p:ext>
            </p:extLst>
          </p:nvPr>
        </p:nvGraphicFramePr>
        <p:xfrm>
          <a:off x="2152651" y="1709739"/>
          <a:ext cx="7250113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AAE645F-F2F6-FCE3-F457-B34E0DF0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56551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DC086F-C5AE-12D2-46C4-C47812C99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872995"/>
              </p:ext>
            </p:extLst>
          </p:nvPr>
        </p:nvGraphicFramePr>
        <p:xfrm>
          <a:off x="838201" y="1709739"/>
          <a:ext cx="10143836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A31FA5-DFFA-CC6F-85C2-EA135ABC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aware!</a:t>
            </a:r>
          </a:p>
        </p:txBody>
      </p:sp>
    </p:spTree>
    <p:extLst>
      <p:ext uri="{BB962C8B-B14F-4D97-AF65-F5344CB8AC3E}">
        <p14:creationId xmlns:p14="http://schemas.microsoft.com/office/powerpoint/2010/main" val="275649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Text Placeholder 3">
            <a:extLst>
              <a:ext uri="{FF2B5EF4-FFF2-40B4-BE49-F238E27FC236}">
                <a16:creationId xmlns:a16="http://schemas.microsoft.com/office/drawing/2014/main" id="{0CE5F4E1-CB0E-8D28-1123-4F248444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531"/>
            <a:ext cx="6236855" cy="4675367"/>
          </a:xfrm>
        </p:spPr>
        <p:txBody>
          <a:bodyPr>
            <a:normAutofit/>
          </a:bodyPr>
          <a:lstStyle/>
          <a:p>
            <a:r>
              <a:rPr lang="en-US" sz="2400" dirty="0"/>
              <a:t>Before asking something to instructors and TAs, </a:t>
            </a:r>
            <a:r>
              <a:rPr lang="en-US" sz="2400" b="1" dirty="0">
                <a:solidFill>
                  <a:schemeClr val="accent1"/>
                </a:solidFill>
              </a:rPr>
              <a:t>READ THE SYLLABUS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400" b="1" dirty="0">
                <a:solidFill>
                  <a:schemeClr val="accent1"/>
                </a:solidFill>
              </a:rPr>
              <a:t>LEARNING</a:t>
            </a:r>
            <a:r>
              <a:rPr lang="en-US" sz="2400" dirty="0"/>
              <a:t>, not on chasing a grade</a:t>
            </a:r>
          </a:p>
          <a:p>
            <a:pPr lvl="1"/>
            <a:r>
              <a:rPr lang="en-US" sz="2100" dirty="0"/>
              <a:t>Grades are built throughout the course.</a:t>
            </a:r>
          </a:p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20E8EB-7C3F-568B-8AD8-F7E409A4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dirty="0"/>
              <a:t>Avoid questions that you already have the answer!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20B5F033-343C-C9BD-32E5-94B47618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r="553"/>
          <a:stretch/>
        </p:blipFill>
        <p:spPr bwMode="auto">
          <a:xfrm>
            <a:off x="7075055" y="2493345"/>
            <a:ext cx="4785869" cy="292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8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A6586E38-E2F3-EF62-47A4-DDC7D9BDF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31012"/>
              </p:ext>
            </p:extLst>
          </p:nvPr>
        </p:nvGraphicFramePr>
        <p:xfrm>
          <a:off x="838201" y="1709739"/>
          <a:ext cx="10319326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AAE645F-F2F6-FCE3-F457-B34E0DF0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In-class participation</a:t>
            </a:r>
          </a:p>
        </p:txBody>
      </p:sp>
    </p:spTree>
    <p:extLst>
      <p:ext uri="{BB962C8B-B14F-4D97-AF65-F5344CB8AC3E}">
        <p14:creationId xmlns:p14="http://schemas.microsoft.com/office/powerpoint/2010/main" val="209186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10991E72-75C5-5040-89B7-3A443C62A8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5706" y="2193131"/>
            <a:ext cx="66040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3978435-9E3A-2355-35C1-D5943995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C1FF3-2F27-56EB-0FB8-945B8871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 not the day they are due!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AE645F-F2F6-FCE3-F457-B34E0DF0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HW start the day they are assigned…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C2607B-EBFB-B45B-8CE1-F9F62C237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510387"/>
              </p:ext>
            </p:extLst>
          </p:nvPr>
        </p:nvGraphicFramePr>
        <p:xfrm>
          <a:off x="1983178" y="2641595"/>
          <a:ext cx="8217725" cy="3106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8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4A16483-6EC0-6A0A-1147-E9EBD303B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632675"/>
              </p:ext>
            </p:extLst>
          </p:nvPr>
        </p:nvGraphicFramePr>
        <p:xfrm>
          <a:off x="676894" y="1709739"/>
          <a:ext cx="10664041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3BF410F-10C5-EBCA-47E3-A9F5EAA8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should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ask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79F14-EFC9-F869-5F7A-3854B873EC6A}"/>
              </a:ext>
            </a:extLst>
          </p:cNvPr>
          <p:cNvSpPr txBox="1"/>
          <p:nvPr/>
        </p:nvSpPr>
        <p:spPr>
          <a:xfrm>
            <a:off x="10505661" y="5477210"/>
            <a:ext cx="126331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If you are not sure, check the syllabus!</a:t>
            </a:r>
          </a:p>
        </p:txBody>
      </p:sp>
    </p:spTree>
    <p:extLst>
      <p:ext uri="{BB962C8B-B14F-4D97-AF65-F5344CB8AC3E}">
        <p14:creationId xmlns:p14="http://schemas.microsoft.com/office/powerpoint/2010/main" val="1210029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0102722-6928-D0ED-B8E9-C371EF05F7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4623633"/>
              </p:ext>
            </p:extLst>
          </p:nvPr>
        </p:nvGraphicFramePr>
        <p:xfrm>
          <a:off x="838201" y="1709739"/>
          <a:ext cx="10027722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AAE645F-F2F6-FCE3-F457-B34E0DF0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Do not be late</a:t>
            </a:r>
          </a:p>
        </p:txBody>
      </p:sp>
    </p:spTree>
    <p:extLst>
      <p:ext uri="{BB962C8B-B14F-4D97-AF65-F5344CB8AC3E}">
        <p14:creationId xmlns:p14="http://schemas.microsoft.com/office/powerpoint/2010/main" val="417413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A9BBF9C2-128C-3BB5-8546-6B68888B59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402275"/>
              </p:ext>
            </p:extLst>
          </p:nvPr>
        </p:nvGraphicFramePr>
        <p:xfrm>
          <a:off x="838200" y="1709739"/>
          <a:ext cx="9908969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18063CC-76B3-7EA9-C25B-DEC17B03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Attendance</a:t>
            </a:r>
          </a:p>
        </p:txBody>
      </p:sp>
    </p:spTree>
    <p:extLst>
      <p:ext uri="{BB962C8B-B14F-4D97-AF65-F5344CB8AC3E}">
        <p14:creationId xmlns:p14="http://schemas.microsoft.com/office/powerpoint/2010/main" val="270302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750F95E-713A-00AB-96F6-5720B7588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73643"/>
              </p:ext>
            </p:extLst>
          </p:nvPr>
        </p:nvGraphicFramePr>
        <p:xfrm>
          <a:off x="838200" y="1709738"/>
          <a:ext cx="10847119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6F9E8F-78EB-CD4E-B598-345415D4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Attendance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606BE-BC1F-194C-8F0D-DF8760F02E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6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BD367A0-5130-AA75-898C-54FDC25531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352197"/>
              </p:ext>
            </p:extLst>
          </p:nvPr>
        </p:nvGraphicFramePr>
        <p:xfrm>
          <a:off x="4442879" y="1709738"/>
          <a:ext cx="7919336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6E39F88-C9AE-27E6-37EE-5288BE49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dirty="0"/>
              <a:t>Administrative drop</a:t>
            </a:r>
            <a:br>
              <a:rPr lang="en-US" dirty="0"/>
            </a:br>
            <a:r>
              <a:rPr lang="en-US" dirty="0"/>
              <a:t>(first week)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71360C3-C3B5-8B28-86FC-7747AC1824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90006" y="2791649"/>
            <a:ext cx="3932238" cy="2773363"/>
          </a:xfrm>
          <a:solidFill>
            <a:schemeClr val="bg1"/>
          </a:solidFill>
          <a:effectLst>
            <a:outerShdw blurRad="144754" dist="38100" dir="2700000" sx="101333" sy="101333" algn="tl" rotWithShape="0">
              <a:prstClr val="black">
                <a:alpha val="27372"/>
              </a:prstClr>
            </a:out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If you just stop attending class at some point, you will </a:t>
            </a:r>
            <a:r>
              <a:rPr lang="en-US" sz="3200" b="1" dirty="0">
                <a:solidFill>
                  <a:schemeClr val="accent1"/>
                </a:solidFill>
              </a:rPr>
              <a:t>not</a:t>
            </a:r>
            <a:r>
              <a:rPr lang="en-US" sz="3200" dirty="0"/>
              <a:t> be withdrawn from the course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294755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D60C136-5C11-105C-3C7D-58E69FD9D6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0"/>
          <a:ext cx="105156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AAE645F-F2F6-FCE3-F457-B34E0DF0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 Violation</a:t>
            </a:r>
          </a:p>
        </p:txBody>
      </p:sp>
    </p:spTree>
    <p:extLst>
      <p:ext uri="{BB962C8B-B14F-4D97-AF65-F5344CB8AC3E}">
        <p14:creationId xmlns:p14="http://schemas.microsoft.com/office/powerpoint/2010/main" val="4244656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BCA92B1-B543-E0FD-E705-9585A16F7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926855"/>
              </p:ext>
            </p:extLst>
          </p:nvPr>
        </p:nvGraphicFramePr>
        <p:xfrm>
          <a:off x="838200" y="1709738"/>
          <a:ext cx="9667875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6F9E8F-78EB-CD4E-B598-345415D4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606BE-BC1F-194C-8F0D-DF8760F02E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3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7A174D-342D-8142-9D37-4D2FB659C4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228169"/>
              </p:ext>
            </p:extLst>
          </p:nvPr>
        </p:nvGraphicFramePr>
        <p:xfrm>
          <a:off x="1851101" y="1739476"/>
          <a:ext cx="8214732" cy="4532715"/>
        </p:xfrm>
        <a:graphic>
          <a:graphicData uri="http://schemas.openxmlformats.org/drawingml/2006/table">
            <a:tbl>
              <a:tblPr firstRow="1" firstCol="1" bandRow="1">
                <a:solidFill>
                  <a:srgbClr val="FFC001"/>
                </a:solidFill>
                <a:tableStyleId>{5C22544A-7EE6-4342-B048-85BDC9FD1C3A}</a:tableStyleId>
              </a:tblPr>
              <a:tblGrid>
                <a:gridCol w="2805916">
                  <a:extLst>
                    <a:ext uri="{9D8B030D-6E8A-4147-A177-3AD203B41FA5}">
                      <a16:colId xmlns:a16="http://schemas.microsoft.com/office/drawing/2014/main" val="508579273"/>
                    </a:ext>
                  </a:extLst>
                </a:gridCol>
                <a:gridCol w="4566489">
                  <a:extLst>
                    <a:ext uri="{9D8B030D-6E8A-4147-A177-3AD203B41FA5}">
                      <a16:colId xmlns:a16="http://schemas.microsoft.com/office/drawing/2014/main" val="621088667"/>
                    </a:ext>
                  </a:extLst>
                </a:gridCol>
                <a:gridCol w="842327">
                  <a:extLst>
                    <a:ext uri="{9D8B030D-6E8A-4147-A177-3AD203B41FA5}">
                      <a16:colId xmlns:a16="http://schemas.microsoft.com/office/drawing/2014/main" val="281665035"/>
                    </a:ext>
                  </a:extLst>
                </a:gridCol>
              </a:tblGrid>
              <a:tr h="6711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Assignment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Planned Deliverable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Weight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66238"/>
                  </a:ext>
                </a:extLst>
              </a:tr>
              <a:tr h="295360">
                <a:tc>
                  <a:txBody>
                    <a:bodyPr/>
                    <a:lstStyle/>
                    <a:p>
                      <a:pPr marL="0" marR="0" algn="l" defTabSz="914377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Cathedral and Bazaar 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377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 via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BBLearn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377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944884"/>
                  </a:ext>
                </a:extLst>
              </a:tr>
              <a:tr h="163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Git/GitHub basics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Exercises with outputs on GitHub +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BBLearn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4%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22484"/>
                  </a:ext>
                </a:extLst>
              </a:tr>
              <a:tr h="38354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Code Review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Two-piece-assignment: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Code + Review (4% each)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8%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35147"/>
                  </a:ext>
                </a:extLst>
              </a:tr>
              <a:tr h="1913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Create your OSS project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 GitHub: your project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318919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Domain Analysis of projects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Two-piece-assignment: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Checklist (2%) + Analysis (6%)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8%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32868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ASSIGNMENT TOTAL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190097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TESTS</a:t>
                      </a: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Pen/paper tests covering 2 weeks of course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447652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MIDTERM</a:t>
                      </a: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Larger test covering the first part of the course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555670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Presentations</a:t>
                      </a: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1 paper every 2 weeks (first part of the course). Submit presentation (1/2 groups/day)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27298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PART 1 (INCLUDES ASSIGNMENTS)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506991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Extras</a:t>
                      </a: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Next Slide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830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6F9E8F-78EB-CD4E-B598-345415D4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606BE-BC1F-194C-8F0D-DF8760F02E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8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CA75-6A16-624C-9EC2-107120C45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Essays (2 points) </a:t>
            </a:r>
            <a:r>
              <a:rPr lang="en-US" dirty="0">
                <a:sym typeface="Wingdings" pitchFamily="2" charset="2"/>
              </a:rPr>
              <a:t> In addition to the ones read for the presentations</a:t>
            </a:r>
            <a:endParaRPr lang="en-US" dirty="0"/>
          </a:p>
          <a:p>
            <a:pPr lvl="1"/>
            <a:r>
              <a:rPr lang="en-US" dirty="0"/>
              <a:t>A 1-page essay summarizing papers made available</a:t>
            </a:r>
          </a:p>
          <a:p>
            <a:pPr lvl="1"/>
            <a:r>
              <a:rPr lang="en-US" dirty="0"/>
              <a:t>Maximum 1 per student</a:t>
            </a:r>
          </a:p>
          <a:p>
            <a:r>
              <a:rPr lang="en-US" dirty="0"/>
              <a:t>Participation in Talks (2 points)</a:t>
            </a:r>
          </a:p>
          <a:p>
            <a:pPr lvl="1"/>
            <a:r>
              <a:rPr lang="en-US" dirty="0"/>
              <a:t>Invited talks at SICCS: attend and write a ½ page essay</a:t>
            </a:r>
          </a:p>
          <a:p>
            <a:pPr lvl="1"/>
            <a:r>
              <a:rPr lang="en-US" dirty="0"/>
              <a:t>Maximum 2 per student</a:t>
            </a:r>
          </a:p>
          <a:p>
            <a:r>
              <a:rPr lang="en-US" dirty="0"/>
              <a:t>Contribution to Wikipedia (2 points)</a:t>
            </a:r>
          </a:p>
          <a:p>
            <a:pPr lvl="1"/>
            <a:r>
              <a:rPr lang="en-US" dirty="0"/>
              <a:t>“relevant” contribution (no typo fixing, or update of 2-3 lines)</a:t>
            </a:r>
          </a:p>
          <a:p>
            <a:pPr lvl="1"/>
            <a:r>
              <a:rPr lang="en-US" dirty="0"/>
              <a:t>Maximum of 1 per student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AD9A8-636A-134B-B825-1762CE31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Extras! (Maximum of 6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89EFB-6F86-5E48-A79C-B0F844D819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5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540A1-B5C7-164D-A99E-4A8FB1C06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Igor Steinmacher, PhD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Assistant Professor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Interested in behavior in Software Development</a:t>
            </a:r>
          </a:p>
          <a:p>
            <a:pPr lvl="2"/>
            <a:r>
              <a:rPr lang="en-US" dirty="0"/>
              <a:t>Mainly Open Source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This course</a:t>
            </a:r>
          </a:p>
          <a:p>
            <a:pPr lvl="2"/>
            <a:r>
              <a:rPr lang="en-US" dirty="0"/>
              <a:t>Real world practice</a:t>
            </a:r>
          </a:p>
          <a:p>
            <a:pPr lvl="2"/>
            <a:r>
              <a:rPr lang="en-US" dirty="0"/>
              <a:t>Real world problems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E6638-0E0E-5345-B77D-3E0BF58A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A15F-57C1-8C4A-8D9A-0E0DA892C8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61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DA5253B-173D-2F49-ABD5-A26D07B6D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768987"/>
              </p:ext>
            </p:extLst>
          </p:nvPr>
        </p:nvGraphicFramePr>
        <p:xfrm>
          <a:off x="1911927" y="1650381"/>
          <a:ext cx="8191077" cy="40791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8557">
                  <a:extLst>
                    <a:ext uri="{9D8B030D-6E8A-4147-A177-3AD203B41FA5}">
                      <a16:colId xmlns:a16="http://schemas.microsoft.com/office/drawing/2014/main" val="1001266871"/>
                    </a:ext>
                  </a:extLst>
                </a:gridCol>
                <a:gridCol w="5086183">
                  <a:extLst>
                    <a:ext uri="{9D8B030D-6E8A-4147-A177-3AD203B41FA5}">
                      <a16:colId xmlns:a16="http://schemas.microsoft.com/office/drawing/2014/main" val="61217609"/>
                    </a:ext>
                  </a:extLst>
                </a:gridCol>
                <a:gridCol w="936337">
                  <a:extLst>
                    <a:ext uri="{9D8B030D-6E8A-4147-A177-3AD203B41FA5}">
                      <a16:colId xmlns:a16="http://schemas.microsoft.com/office/drawing/2014/main" val="1255764092"/>
                    </a:ext>
                  </a:extLst>
                </a:gridCol>
              </a:tblGrid>
              <a:tr h="3877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Assignment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Planned Deliverable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Weight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305153"/>
                  </a:ext>
                </a:extLst>
              </a:tr>
              <a:tr h="5546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Contribution to Open Source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about project and tasks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507170"/>
                  </a:ext>
                </a:extLst>
              </a:tr>
              <a:tr h="7680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Contribution to Open Source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(Checkpoint 1)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* Present the task details/progress report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* First impressions/guidelines availability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* Architectural analysis (document)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813462"/>
                  </a:ext>
                </a:extLst>
              </a:tr>
              <a:tr h="5546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Contribution to Open Source (Checkpoint 2)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Progress report presentation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15250"/>
                  </a:ext>
                </a:extLst>
              </a:tr>
              <a:tr h="83884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Contribution to Open Source [code Review] (Part of Checkpoint 2)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Code review performed by other group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169476"/>
                  </a:ext>
                </a:extLst>
              </a:tr>
              <a:tr h="8319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Contribution to Open Source (Checkpoint 3)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Final presentation (group + instructor) can be done during office hours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Report: Summary of the contribution process (I recommend to be written on-the-fly to avoid forgetting things)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39977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E60D491-1761-714E-A582-97CCB8AD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FA27-603B-B242-A33D-22682FC1C9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43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F29F4-D9F5-424F-A231-F8B00A620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BBLearn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GitHub</a:t>
            </a:r>
          </a:p>
          <a:p>
            <a:endParaRPr lang="en-US" dirty="0"/>
          </a:p>
          <a:p>
            <a:r>
              <a:rPr lang="en-US" dirty="0" err="1"/>
              <a:t>MSTeams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16DA8-0EB8-8245-94BA-568D65F9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our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C772C-F67F-434C-BC34-B608F36C55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E68B-3E11-C448-A3D6-D9748631F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Check the most appropriate:</a:t>
            </a:r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lphaUcPeriod"/>
            </a:pPr>
            <a:r>
              <a:rPr lang="en-US" dirty="0"/>
              <a:t>I have never heard about Open Source</a:t>
            </a:r>
          </a:p>
          <a:p>
            <a:pPr marL="685800" lvl="1" indent="-342900">
              <a:buFont typeface="+mj-lt"/>
              <a:buAutoNum type="alphaUcPeriod"/>
            </a:pPr>
            <a:endParaRPr lang="en-US" dirty="0"/>
          </a:p>
          <a:p>
            <a:pPr marL="685800" lvl="1" indent="-342900">
              <a:buFont typeface="+mj-lt"/>
              <a:buAutoNum type="alphaUcPeriod"/>
            </a:pPr>
            <a:r>
              <a:rPr lang="en-US" dirty="0"/>
              <a:t>I know what Open Source is, but just in theory</a:t>
            </a:r>
          </a:p>
          <a:p>
            <a:pPr marL="685800" lvl="1" indent="-342900">
              <a:buFont typeface="+mj-lt"/>
              <a:buAutoNum type="alphaUcPeriod"/>
            </a:pPr>
            <a:endParaRPr lang="en-US" dirty="0"/>
          </a:p>
          <a:p>
            <a:pPr marL="685800" lvl="1" indent="-342900">
              <a:buFont typeface="+mj-lt"/>
              <a:buAutoNum type="alphaUcPeriod"/>
            </a:pPr>
            <a:r>
              <a:rPr lang="en-US" dirty="0"/>
              <a:t>I know what it is and I use it.</a:t>
            </a:r>
          </a:p>
          <a:p>
            <a:pPr marL="685800" lvl="1" indent="-342900">
              <a:buFont typeface="+mj-lt"/>
              <a:buAutoNum type="alphaUcPeriod"/>
            </a:pPr>
            <a:endParaRPr lang="en-US" dirty="0"/>
          </a:p>
          <a:p>
            <a:pPr marL="685800" lvl="1" indent="-342900">
              <a:buFont typeface="+mj-lt"/>
              <a:buAutoNum type="alphaUcPeriod"/>
            </a:pPr>
            <a:r>
              <a:rPr lang="en-US" dirty="0"/>
              <a:t>I use and have contributed to Open Source</a:t>
            </a:r>
          </a:p>
          <a:p>
            <a:pPr marL="685800" lvl="1" indent="-342900">
              <a:buFont typeface="+mj-lt"/>
              <a:buAutoNum type="alphaUcPeriod"/>
            </a:pPr>
            <a:endParaRPr lang="en-US" dirty="0"/>
          </a:p>
          <a:p>
            <a:pPr marL="685800" lvl="1" indent="-342900">
              <a:buFont typeface="+mj-lt"/>
              <a:buAutoNum type="alphaUcPeriod"/>
            </a:pPr>
            <a:r>
              <a:rPr lang="en-US" dirty="0"/>
              <a:t>I use and am a long-term contributor of Open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A404C-FA40-2940-AE7A-E7BE6372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know what you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C7E69-5E3E-9147-97FA-859A0BA326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C41F4A-D992-A01F-789B-331A76D7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23" y="3806450"/>
            <a:ext cx="1877512" cy="187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97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E68B-3E11-C448-A3D6-D9748631F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With a few words, tell me: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defines open source?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A404C-FA40-2940-AE7A-E7BE6372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know what you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C7E69-5E3E-9147-97FA-859A0BA326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7D028E-1363-80C5-8678-8EBDFD9A1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23" y="3806450"/>
            <a:ext cx="1877512" cy="187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9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E68B-3E11-C448-A3D6-D9748631F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With a few words, tell me: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do you expect from this course?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A404C-FA40-2940-AE7A-E7BE6372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know what you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C7E69-5E3E-9147-97FA-859A0BA326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57DF25-1161-B15C-C2B8-14705300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23" y="3806450"/>
            <a:ext cx="1877512" cy="187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D7267-C702-AC44-8084-258F77CFE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Work! </a:t>
            </a:r>
          </a:p>
          <a:p>
            <a:pPr lvl="1"/>
            <a:r>
              <a:rPr lang="en-US" dirty="0"/>
              <a:t>First half: </a:t>
            </a:r>
          </a:p>
          <a:p>
            <a:pPr lvl="2"/>
            <a:r>
              <a:rPr lang="en-US" dirty="0"/>
              <a:t>SEVERAL assignments</a:t>
            </a:r>
          </a:p>
          <a:p>
            <a:pPr lvl="2"/>
            <a:r>
              <a:rPr lang="en-US" dirty="0"/>
              <a:t>Short tests (biweekly)</a:t>
            </a:r>
          </a:p>
          <a:p>
            <a:pPr lvl="2"/>
            <a:r>
              <a:rPr lang="en-US" dirty="0"/>
              <a:t>Readings + presentation (biweekly)</a:t>
            </a:r>
          </a:p>
          <a:p>
            <a:pPr lvl="1"/>
            <a:r>
              <a:rPr lang="en-US" dirty="0"/>
              <a:t>Second half: one multi-part assignment</a:t>
            </a:r>
          </a:p>
          <a:p>
            <a:r>
              <a:rPr lang="en-US" dirty="0"/>
              <a:t>Learning Open Source</a:t>
            </a:r>
          </a:p>
          <a:p>
            <a:pPr lvl="1"/>
            <a:r>
              <a:rPr lang="en-US" dirty="0"/>
              <a:t>Philosophy</a:t>
            </a:r>
          </a:p>
          <a:p>
            <a:pPr lvl="1"/>
            <a:r>
              <a:rPr lang="en-US" dirty="0"/>
              <a:t>Tools</a:t>
            </a:r>
          </a:p>
          <a:p>
            <a:pPr lvl="1"/>
            <a:r>
              <a:rPr lang="en-US" dirty="0"/>
              <a:t>Development Process</a:t>
            </a:r>
          </a:p>
          <a:p>
            <a:pPr lvl="1"/>
            <a:r>
              <a:rPr lang="en-US" dirty="0"/>
              <a:t>Practice in a controlled environment, probably.</a:t>
            </a:r>
          </a:p>
          <a:p>
            <a:pPr lvl="1"/>
            <a:endParaRPr lang="en-US" dirty="0"/>
          </a:p>
          <a:p>
            <a:r>
              <a:rPr lang="en-US" dirty="0"/>
              <a:t>Guest lectures: diverse perspectives, stories, know-how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2C9EB-BB5C-AF4F-9A4D-B42D806B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Course: What to Expect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FC40E-224A-4240-B9BC-9B0DA51D1F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7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B6F80-C3CF-AD49-BB48-A78ABD5C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License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Community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Freedom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Knowledge for all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8CA82-05C8-E641-81D4-2A0F79E1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0B10-C0F1-AE4E-B6E6-CFFF996225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4E48-EAB9-28DE-6E8E-6BC1082A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768" y="1046748"/>
            <a:ext cx="3942159" cy="1200150"/>
          </a:xfrm>
        </p:spPr>
        <p:txBody>
          <a:bodyPr anchor="ctr">
            <a:normAutofit/>
          </a:bodyPr>
          <a:lstStyle/>
          <a:p>
            <a:r>
              <a:rPr lang="en-US" dirty="0"/>
              <a:t>Basic Course Info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45B35-553E-27E3-3D10-70CBAB99A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5765" y="1046749"/>
            <a:ext cx="4441469" cy="170563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Read ALL the information in that page</a:t>
            </a:r>
          </a:p>
          <a:p>
            <a:r>
              <a:rPr lang="en-US" sz="1800" dirty="0"/>
              <a:t>Join </a:t>
            </a:r>
            <a:r>
              <a:rPr lang="en-US" sz="1800" dirty="0">
                <a:solidFill>
                  <a:schemeClr val="accent1"/>
                </a:solidFill>
              </a:rPr>
              <a:t>MS Teams</a:t>
            </a:r>
            <a:r>
              <a:rPr lang="en-US" sz="1800" dirty="0"/>
              <a:t> (if you haven’t yet)</a:t>
            </a:r>
          </a:p>
          <a:p>
            <a:r>
              <a:rPr lang="en-US" sz="1800" dirty="0"/>
              <a:t>Join </a:t>
            </a:r>
            <a:r>
              <a:rPr lang="en-US" sz="1800" dirty="0" err="1">
                <a:solidFill>
                  <a:schemeClr val="accent1"/>
                </a:solidFill>
              </a:rPr>
              <a:t>iClicker</a:t>
            </a:r>
            <a:r>
              <a:rPr lang="en-US" sz="1800" dirty="0"/>
              <a:t> (if you haven’t yet)</a:t>
            </a:r>
          </a:p>
          <a:p>
            <a:r>
              <a:rPr lang="en-US" sz="1800" dirty="0"/>
              <a:t>Read the </a:t>
            </a:r>
            <a:r>
              <a:rPr lang="en-US" sz="1800" b="1" dirty="0">
                <a:solidFill>
                  <a:srgbClr val="00B050"/>
                </a:solidFill>
              </a:rPr>
              <a:t>Syllabus</a:t>
            </a:r>
            <a:r>
              <a:rPr lang="en-US" sz="1800" dirty="0"/>
              <a:t> thoroughly!</a:t>
            </a:r>
          </a:p>
          <a:p>
            <a:r>
              <a:rPr lang="en-US" sz="1800" dirty="0"/>
              <a:t>Take the </a:t>
            </a:r>
            <a:r>
              <a:rPr lang="en-US" sz="1800" b="1" dirty="0">
                <a:solidFill>
                  <a:srgbClr val="FF0000"/>
                </a:solidFill>
              </a:rPr>
              <a:t>Course Navigation Quiz</a:t>
            </a:r>
          </a:p>
          <a:p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FBFD1-2130-5AD0-2327-BB1D4CC8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186" y="2688879"/>
            <a:ext cx="4477200" cy="3617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6C5872-ABAD-7225-6870-527D6377C3B1}"/>
              </a:ext>
            </a:extLst>
          </p:cNvPr>
          <p:cNvSpPr/>
          <p:nvPr/>
        </p:nvSpPr>
        <p:spPr>
          <a:xfrm>
            <a:off x="1811186" y="4925086"/>
            <a:ext cx="4441468" cy="12001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04298"/>
      </p:ext>
    </p:extLst>
  </p:cSld>
  <p:clrMapOvr>
    <a:masterClrMapping/>
  </p:clrMapOvr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3366"/>
      </a:dk1>
      <a:lt1>
        <a:sysClr val="window" lastClr="FFFFFF"/>
      </a:lt1>
      <a:dk2>
        <a:srgbClr val="B1541D"/>
      </a:dk2>
      <a:lt2>
        <a:srgbClr val="C3B8B2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AU FCB Template" id="{B1209E5C-EC2F-4AA8-9123-312E89791AB0}" vid="{D287FF1B-2816-4E45-BFFC-304493C9BE4E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21662</TotalTime>
  <Words>1561</Words>
  <Application>Microsoft Macintosh PowerPoint</Application>
  <PresentationFormat>Widescreen</PresentationFormat>
  <Paragraphs>294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Hebrew Scholar</vt:lpstr>
      <vt:lpstr>Arial MT Black</vt:lpstr>
      <vt:lpstr>Calibri</vt:lpstr>
      <vt:lpstr>Rial</vt:lpstr>
      <vt:lpstr>Times</vt:lpstr>
      <vt:lpstr>Dark-Blue-Vertical-PPT-Template</vt:lpstr>
      <vt:lpstr>1_Dark-Blue-Vertical-PPT-Template</vt:lpstr>
      <vt:lpstr>1_Office Theme</vt:lpstr>
      <vt:lpstr>CS499 - Open Source software development</vt:lpstr>
      <vt:lpstr>PowerPoint Presentation</vt:lpstr>
      <vt:lpstr>Introductions</vt:lpstr>
      <vt:lpstr>Let me know what you know</vt:lpstr>
      <vt:lpstr>Let me know what you know</vt:lpstr>
      <vt:lpstr>Let me know what you know</vt:lpstr>
      <vt:lpstr>This Course: What to Expect </vt:lpstr>
      <vt:lpstr>Basics</vt:lpstr>
      <vt:lpstr>Basic Course Info module</vt:lpstr>
      <vt:lpstr>Course Navigation Quiz</vt:lpstr>
      <vt:lpstr>Academic Integrity @NAU for Students</vt:lpstr>
      <vt:lpstr>Academic Integrity @NAU for Students</vt:lpstr>
      <vt:lpstr>Communication</vt:lpstr>
      <vt:lpstr>Communication</vt:lpstr>
      <vt:lpstr>Communication</vt:lpstr>
      <vt:lpstr>Communication</vt:lpstr>
      <vt:lpstr>Be aware!</vt:lpstr>
      <vt:lpstr>Avoid questions that you already have the answer!</vt:lpstr>
      <vt:lpstr>In-class participation</vt:lpstr>
      <vt:lpstr>HW start the day they are assigned…</vt:lpstr>
      <vt:lpstr>What you should not ask</vt:lpstr>
      <vt:lpstr>Do not be late</vt:lpstr>
      <vt:lpstr>Attendance</vt:lpstr>
      <vt:lpstr>Attendance</vt:lpstr>
      <vt:lpstr>Administrative drop (first week)</vt:lpstr>
      <vt:lpstr>Academic Integrity Violation</vt:lpstr>
      <vt:lpstr>Important</vt:lpstr>
      <vt:lpstr>Assignments</vt:lpstr>
      <vt:lpstr>The Extras! (Maximum of 6 points)</vt:lpstr>
      <vt:lpstr>Assignments</vt:lpstr>
      <vt:lpstr>Navigating our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286</cp:revision>
  <cp:lastPrinted>2016-09-19T18:18:34Z</cp:lastPrinted>
  <dcterms:created xsi:type="dcterms:W3CDTF">2014-02-19T16:49:03Z</dcterms:created>
  <dcterms:modified xsi:type="dcterms:W3CDTF">2023-01-30T17:01:06Z</dcterms:modified>
</cp:coreProperties>
</file>